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785" r:id="rId5"/>
    <p:sldId id="291" r:id="rId6"/>
    <p:sldId id="807" r:id="rId7"/>
    <p:sldId id="277" r:id="rId8"/>
    <p:sldId id="820" r:id="rId9"/>
    <p:sldId id="292" r:id="rId10"/>
    <p:sldId id="810" r:id="rId11"/>
    <p:sldId id="816" r:id="rId12"/>
    <p:sldId id="814" r:id="rId13"/>
    <p:sldId id="760" r:id="rId14"/>
    <p:sldId id="818" r:id="rId15"/>
    <p:sldId id="823" r:id="rId16"/>
    <p:sldId id="824" r:id="rId17"/>
    <p:sldId id="825" r:id="rId18"/>
    <p:sldId id="826" r:id="rId19"/>
    <p:sldId id="8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E7FB0-A74C-4911-8DA4-C060CDDBC5B4}" v="131" dt="2020-11-05T22:16:46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408" autoAdjust="0"/>
  </p:normalViewPr>
  <p:slideViewPr>
    <p:cSldViewPr snapToGrid="0">
      <p:cViewPr varScale="1">
        <p:scale>
          <a:sx n="72" d="100"/>
          <a:sy n="72" d="100"/>
        </p:scale>
        <p:origin x="36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, Brian" userId="ad4b5bc7-5ec2-4c97-8f7c-f134a5f4cd63" providerId="ADAL" clId="{B0AE7FB0-A74C-4911-8DA4-C060CDDBC5B4}"/>
    <pc:docChg chg="undo redo custSel mod addSld delSld modSld sldOrd">
      <pc:chgData name="Shannon, Brian" userId="ad4b5bc7-5ec2-4c97-8f7c-f134a5f4cd63" providerId="ADAL" clId="{B0AE7FB0-A74C-4911-8DA4-C060CDDBC5B4}" dt="2020-11-05T22:16:46.822" v="2020" actId="1076"/>
      <pc:docMkLst>
        <pc:docMk/>
      </pc:docMkLst>
      <pc:sldChg chg="add del">
        <pc:chgData name="Shannon, Brian" userId="ad4b5bc7-5ec2-4c97-8f7c-f134a5f4cd63" providerId="ADAL" clId="{B0AE7FB0-A74C-4911-8DA4-C060CDDBC5B4}" dt="2020-10-27T19:45:46.173" v="444" actId="47"/>
        <pc:sldMkLst>
          <pc:docMk/>
          <pc:sldMk cId="601259228" sldId="268"/>
        </pc:sldMkLst>
      </pc:sldChg>
      <pc:sldChg chg="add del">
        <pc:chgData name="Shannon, Brian" userId="ad4b5bc7-5ec2-4c97-8f7c-f134a5f4cd63" providerId="ADAL" clId="{B0AE7FB0-A74C-4911-8DA4-C060CDDBC5B4}" dt="2020-10-27T19:28:06.576" v="333" actId="47"/>
        <pc:sldMkLst>
          <pc:docMk/>
          <pc:sldMk cId="219246405" sldId="276"/>
        </pc:sldMkLst>
      </pc:sldChg>
      <pc:sldChg chg="addSp modSp add mod setBg">
        <pc:chgData name="Shannon, Brian" userId="ad4b5bc7-5ec2-4c97-8f7c-f134a5f4cd63" providerId="ADAL" clId="{B0AE7FB0-A74C-4911-8DA4-C060CDDBC5B4}" dt="2020-11-04T22:17:40.796" v="591" actId="1076"/>
        <pc:sldMkLst>
          <pc:docMk/>
          <pc:sldMk cId="2514439371" sldId="277"/>
        </pc:sldMkLst>
        <pc:spChg chg="ad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74" creationId="{D4993743-B10A-433C-9996-3035D2C3ABC6}"/>
          </ac:spMkLst>
        </pc:spChg>
        <pc:spChg chg="ad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76" creationId="{BB3B8946-A0AA-42D4-8A24-639DC6EA170E}"/>
          </ac:spMkLst>
        </pc:spChg>
        <pc:spChg chg="ad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78" creationId="{AB1038E6-06EF-4DCB-B52E-D3825C50F7C6}"/>
          </ac:spMkLst>
        </pc:spChg>
        <pc:spChg chg="ad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80" creationId="{5C7EF35C-8B7D-4026-8F09-8B2B2250579B}"/>
          </ac:spMkLst>
        </pc:spChg>
        <pc:spChg chg="ad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82" creationId="{5F24A71D-C0A9-49AC-B2D1-5A9EA2BD383E}"/>
          </ac:spMkLst>
        </pc:spChg>
        <pc:spChg chg="ad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84" creationId="{14280C55-570C-4284-9850-B2BA33DB6726}"/>
          </ac:spMkLst>
        </pc:spChg>
        <pc:spChg chg="mo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7170" creationId="{00000000-0000-0000-0000-000000000000}"/>
          </ac:spMkLst>
        </pc:spChg>
        <pc:spChg chg="mod">
          <ac:chgData name="Shannon, Brian" userId="ad4b5bc7-5ec2-4c97-8f7c-f134a5f4cd63" providerId="ADAL" clId="{B0AE7FB0-A74C-4911-8DA4-C060CDDBC5B4}" dt="2020-11-04T22:17:26.522" v="589" actId="26606"/>
          <ac:spMkLst>
            <pc:docMk/>
            <pc:sldMk cId="2514439371" sldId="277"/>
            <ac:spMk id="7171" creationId="{00000000-0000-0000-0000-000000000000}"/>
          </ac:spMkLst>
        </pc:spChg>
        <pc:picChg chg="add mod ord">
          <ac:chgData name="Shannon, Brian" userId="ad4b5bc7-5ec2-4c97-8f7c-f134a5f4cd63" providerId="ADAL" clId="{B0AE7FB0-A74C-4911-8DA4-C060CDDBC5B4}" dt="2020-11-04T22:17:26.522" v="589" actId="26606"/>
          <ac:picMkLst>
            <pc:docMk/>
            <pc:sldMk cId="2514439371" sldId="277"/>
            <ac:picMk id="1026" creationId="{F6DEE9D9-1172-4010-A754-1BF5EE0FADD1}"/>
          </ac:picMkLst>
        </pc:picChg>
        <pc:picChg chg="add mod">
          <ac:chgData name="Shannon, Brian" userId="ad4b5bc7-5ec2-4c97-8f7c-f134a5f4cd63" providerId="ADAL" clId="{B0AE7FB0-A74C-4911-8DA4-C060CDDBC5B4}" dt="2020-11-04T22:17:40.796" v="591" actId="1076"/>
          <ac:picMkLst>
            <pc:docMk/>
            <pc:sldMk cId="2514439371" sldId="277"/>
            <ac:picMk id="1028" creationId="{6A25D163-BF2A-443F-85C8-489D20FB0466}"/>
          </ac:picMkLst>
        </pc:picChg>
      </pc:sldChg>
      <pc:sldChg chg="add del">
        <pc:chgData name="Shannon, Brian" userId="ad4b5bc7-5ec2-4c97-8f7c-f134a5f4cd63" providerId="ADAL" clId="{B0AE7FB0-A74C-4911-8DA4-C060CDDBC5B4}" dt="2020-10-27T19:48:55.633" v="494" actId="47"/>
        <pc:sldMkLst>
          <pc:docMk/>
          <pc:sldMk cId="4291187037" sldId="278"/>
        </pc:sldMkLst>
      </pc:sldChg>
      <pc:sldChg chg="add del">
        <pc:chgData name="Shannon, Brian" userId="ad4b5bc7-5ec2-4c97-8f7c-f134a5f4cd63" providerId="ADAL" clId="{B0AE7FB0-A74C-4911-8DA4-C060CDDBC5B4}" dt="2020-10-27T19:50:42.183" v="501" actId="47"/>
        <pc:sldMkLst>
          <pc:docMk/>
          <pc:sldMk cId="3303698503" sldId="279"/>
        </pc:sldMkLst>
      </pc:sldChg>
      <pc:sldChg chg="add del">
        <pc:chgData name="Shannon, Brian" userId="ad4b5bc7-5ec2-4c97-8f7c-f134a5f4cd63" providerId="ADAL" clId="{B0AE7FB0-A74C-4911-8DA4-C060CDDBC5B4}" dt="2020-10-27T19:45:42.557" v="443" actId="47"/>
        <pc:sldMkLst>
          <pc:docMk/>
          <pc:sldMk cId="2080492142" sldId="281"/>
        </pc:sldMkLst>
      </pc:sldChg>
      <pc:sldChg chg="add del">
        <pc:chgData name="Shannon, Brian" userId="ad4b5bc7-5ec2-4c97-8f7c-f134a5f4cd63" providerId="ADAL" clId="{B0AE7FB0-A74C-4911-8DA4-C060CDDBC5B4}" dt="2020-10-27T19:27:26.750" v="332" actId="47"/>
        <pc:sldMkLst>
          <pc:docMk/>
          <pc:sldMk cId="2800537808" sldId="282"/>
        </pc:sldMkLst>
      </pc:sldChg>
      <pc:sldChg chg="add del">
        <pc:chgData name="Shannon, Brian" userId="ad4b5bc7-5ec2-4c97-8f7c-f134a5f4cd63" providerId="ADAL" clId="{B0AE7FB0-A74C-4911-8DA4-C060CDDBC5B4}" dt="2020-10-27T19:45:33.435" v="442" actId="47"/>
        <pc:sldMkLst>
          <pc:docMk/>
          <pc:sldMk cId="2726746415" sldId="283"/>
        </pc:sldMkLst>
      </pc:sldChg>
      <pc:sldChg chg="add del">
        <pc:chgData name="Shannon, Brian" userId="ad4b5bc7-5ec2-4c97-8f7c-f134a5f4cd63" providerId="ADAL" clId="{B0AE7FB0-A74C-4911-8DA4-C060CDDBC5B4}" dt="2020-10-27T19:48:52" v="493" actId="47"/>
        <pc:sldMkLst>
          <pc:docMk/>
          <pc:sldMk cId="3655591145" sldId="286"/>
        </pc:sldMkLst>
      </pc:sldChg>
      <pc:sldChg chg="add del">
        <pc:chgData name="Shannon, Brian" userId="ad4b5bc7-5ec2-4c97-8f7c-f134a5f4cd63" providerId="ADAL" clId="{B0AE7FB0-A74C-4911-8DA4-C060CDDBC5B4}" dt="2020-10-27T19:49:13.799" v="495" actId="47"/>
        <pc:sldMkLst>
          <pc:docMk/>
          <pc:sldMk cId="3613458368" sldId="287"/>
        </pc:sldMkLst>
      </pc:sldChg>
      <pc:sldChg chg="modSp add mod">
        <pc:chgData name="Shannon, Brian" userId="ad4b5bc7-5ec2-4c97-8f7c-f134a5f4cd63" providerId="ADAL" clId="{B0AE7FB0-A74C-4911-8DA4-C060CDDBC5B4}" dt="2020-10-27T19:44:49.142" v="435" actId="20577"/>
        <pc:sldMkLst>
          <pc:docMk/>
          <pc:sldMk cId="3940861238" sldId="291"/>
        </pc:sldMkLst>
        <pc:spChg chg="mod">
          <ac:chgData name="Shannon, Brian" userId="ad4b5bc7-5ec2-4c97-8f7c-f134a5f4cd63" providerId="ADAL" clId="{B0AE7FB0-A74C-4911-8DA4-C060CDDBC5B4}" dt="2020-10-27T19:44:49.142" v="435" actId="20577"/>
          <ac:spMkLst>
            <pc:docMk/>
            <pc:sldMk cId="3940861238" sldId="291"/>
            <ac:spMk id="3" creationId="{00000000-0000-0000-0000-000000000000}"/>
          </ac:spMkLst>
        </pc:spChg>
        <pc:spChg chg="mod">
          <ac:chgData name="Shannon, Brian" userId="ad4b5bc7-5ec2-4c97-8f7c-f134a5f4cd63" providerId="ADAL" clId="{B0AE7FB0-A74C-4911-8DA4-C060CDDBC5B4}" dt="2020-10-27T19:44:33.221" v="431" actId="20577"/>
          <ac:spMkLst>
            <pc:docMk/>
            <pc:sldMk cId="3940861238" sldId="291"/>
            <ac:spMk id="7" creationId="{00000000-0000-0000-0000-000000000000}"/>
          </ac:spMkLst>
        </pc:spChg>
        <pc:picChg chg="mod">
          <ac:chgData name="Shannon, Brian" userId="ad4b5bc7-5ec2-4c97-8f7c-f134a5f4cd63" providerId="ADAL" clId="{B0AE7FB0-A74C-4911-8DA4-C060CDDBC5B4}" dt="2020-10-27T19:08:14.284" v="127" actId="1076"/>
          <ac:picMkLst>
            <pc:docMk/>
            <pc:sldMk cId="3940861238" sldId="291"/>
            <ac:picMk id="5" creationId="{00000000-0000-0000-0000-000000000000}"/>
          </ac:picMkLst>
        </pc:picChg>
      </pc:sldChg>
      <pc:sldChg chg="addSp modSp add mod setBg">
        <pc:chgData name="Shannon, Brian" userId="ad4b5bc7-5ec2-4c97-8f7c-f134a5f4cd63" providerId="ADAL" clId="{B0AE7FB0-A74C-4911-8DA4-C060CDDBC5B4}" dt="2020-11-04T22:48:42.985" v="731" actId="255"/>
        <pc:sldMkLst>
          <pc:docMk/>
          <pc:sldMk cId="791209721" sldId="292"/>
        </pc:sldMkLst>
        <pc:spChg chg="mo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5" creationId="{00000000-0000-0000-0000-000000000000}"/>
          </ac:spMkLst>
        </pc:spChg>
        <pc:spChg chg="mod">
          <ac:chgData name="Shannon, Brian" userId="ad4b5bc7-5ec2-4c97-8f7c-f134a5f4cd63" providerId="ADAL" clId="{B0AE7FB0-A74C-4911-8DA4-C060CDDBC5B4}" dt="2020-11-04T22:48:42.985" v="731" actId="255"/>
          <ac:spMkLst>
            <pc:docMk/>
            <pc:sldMk cId="791209721" sldId="292"/>
            <ac:spMk id="6" creationId="{00000000-0000-0000-0000-000000000000}"/>
          </ac:spMkLst>
        </pc:spChg>
        <pc:spChg chg="mod or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8" creationId="{00000000-0000-0000-0000-000000000000}"/>
          </ac:spMkLst>
        </pc:spChg>
        <pc:spChg chg="ad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73" creationId="{D4993743-B10A-433C-9996-3035D2C3ABC6}"/>
          </ac:spMkLst>
        </pc:spChg>
        <pc:spChg chg="ad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75" creationId="{BB3B8946-A0AA-42D4-8A24-639DC6EA170E}"/>
          </ac:spMkLst>
        </pc:spChg>
        <pc:spChg chg="ad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77" creationId="{AB1038E6-06EF-4DCB-B52E-D3825C50F7C6}"/>
          </ac:spMkLst>
        </pc:spChg>
        <pc:spChg chg="ad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79" creationId="{5C7EF35C-8B7D-4026-8F09-8B2B2250579B}"/>
          </ac:spMkLst>
        </pc:spChg>
        <pc:spChg chg="ad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81" creationId="{5F24A71D-C0A9-49AC-B2D1-5A9EA2BD383E}"/>
          </ac:spMkLst>
        </pc:spChg>
        <pc:spChg chg="add">
          <ac:chgData name="Shannon, Brian" userId="ad4b5bc7-5ec2-4c97-8f7c-f134a5f4cd63" providerId="ADAL" clId="{B0AE7FB0-A74C-4911-8DA4-C060CDDBC5B4}" dt="2020-11-04T22:47:07.626" v="661" actId="26606"/>
          <ac:spMkLst>
            <pc:docMk/>
            <pc:sldMk cId="791209721" sldId="292"/>
            <ac:spMk id="83" creationId="{14280C55-570C-4284-9850-B2BA33DB6726}"/>
          </ac:spMkLst>
        </pc:spChg>
        <pc:picChg chg="add mod ord">
          <ac:chgData name="Shannon, Brian" userId="ad4b5bc7-5ec2-4c97-8f7c-f134a5f4cd63" providerId="ADAL" clId="{B0AE7FB0-A74C-4911-8DA4-C060CDDBC5B4}" dt="2020-11-04T22:47:07.626" v="661" actId="26606"/>
          <ac:picMkLst>
            <pc:docMk/>
            <pc:sldMk cId="791209721" sldId="292"/>
            <ac:picMk id="2050" creationId="{DB8F688B-5F36-42B3-8088-ECD9B9EFF049}"/>
          </ac:picMkLst>
        </pc:picChg>
        <pc:picChg chg="add mod">
          <ac:chgData name="Shannon, Brian" userId="ad4b5bc7-5ec2-4c97-8f7c-f134a5f4cd63" providerId="ADAL" clId="{B0AE7FB0-A74C-4911-8DA4-C060CDDBC5B4}" dt="2020-11-04T22:47:07.626" v="661" actId="26606"/>
          <ac:picMkLst>
            <pc:docMk/>
            <pc:sldMk cId="791209721" sldId="292"/>
            <ac:picMk id="2052" creationId="{23779FF7-9AB5-409E-A677-AF81B51052CA}"/>
          </ac:picMkLst>
        </pc:picChg>
      </pc:sldChg>
      <pc:sldChg chg="add del">
        <pc:chgData name="Shannon, Brian" userId="ad4b5bc7-5ec2-4c97-8f7c-f134a5f4cd63" providerId="ADAL" clId="{B0AE7FB0-A74C-4911-8DA4-C060CDDBC5B4}" dt="2020-10-27T19:54:04.540" v="573" actId="47"/>
        <pc:sldMkLst>
          <pc:docMk/>
          <pc:sldMk cId="315459777" sldId="294"/>
        </pc:sldMkLst>
      </pc:sldChg>
      <pc:sldChg chg="add del">
        <pc:chgData name="Shannon, Brian" userId="ad4b5bc7-5ec2-4c97-8f7c-f134a5f4cd63" providerId="ADAL" clId="{B0AE7FB0-A74C-4911-8DA4-C060CDDBC5B4}" dt="2020-10-27T19:54:35.772" v="581" actId="47"/>
        <pc:sldMkLst>
          <pc:docMk/>
          <pc:sldMk cId="4030800619" sldId="295"/>
        </pc:sldMkLst>
      </pc:sldChg>
      <pc:sldChg chg="modSp add del mod">
        <pc:chgData name="Shannon, Brian" userId="ad4b5bc7-5ec2-4c97-8f7c-f134a5f4cd63" providerId="ADAL" clId="{B0AE7FB0-A74C-4911-8DA4-C060CDDBC5B4}" dt="2020-11-04T22:51:34.597" v="777" actId="47"/>
        <pc:sldMkLst>
          <pc:docMk/>
          <pc:sldMk cId="3896721826" sldId="296"/>
        </pc:sldMkLst>
        <pc:spChg chg="mod">
          <ac:chgData name="Shannon, Brian" userId="ad4b5bc7-5ec2-4c97-8f7c-f134a5f4cd63" providerId="ADAL" clId="{B0AE7FB0-A74C-4911-8DA4-C060CDDBC5B4}" dt="2020-11-04T22:50:52.504" v="764" actId="21"/>
          <ac:spMkLst>
            <pc:docMk/>
            <pc:sldMk cId="3896721826" sldId="296"/>
            <ac:spMk id="6" creationId="{00000000-0000-0000-0000-000000000000}"/>
          </ac:spMkLst>
        </pc:spChg>
      </pc:sldChg>
      <pc:sldChg chg="add del">
        <pc:chgData name="Shannon, Brian" userId="ad4b5bc7-5ec2-4c97-8f7c-f134a5f4cd63" providerId="ADAL" clId="{B0AE7FB0-A74C-4911-8DA4-C060CDDBC5B4}" dt="2020-10-27T19:50:38.963" v="500" actId="47"/>
        <pc:sldMkLst>
          <pc:docMk/>
          <pc:sldMk cId="1226847106" sldId="735"/>
        </pc:sldMkLst>
      </pc:sldChg>
      <pc:sldChg chg="add del">
        <pc:chgData name="Shannon, Brian" userId="ad4b5bc7-5ec2-4c97-8f7c-f134a5f4cd63" providerId="ADAL" clId="{B0AE7FB0-A74C-4911-8DA4-C060CDDBC5B4}" dt="2020-10-27T19:50:05.083" v="498" actId="2696"/>
        <pc:sldMkLst>
          <pc:docMk/>
          <pc:sldMk cId="2059419982" sldId="735"/>
        </pc:sldMkLst>
      </pc:sldChg>
      <pc:sldChg chg="modSp add mod">
        <pc:chgData name="Shannon, Brian" userId="ad4b5bc7-5ec2-4c97-8f7c-f134a5f4cd63" providerId="ADAL" clId="{B0AE7FB0-A74C-4911-8DA4-C060CDDBC5B4}" dt="2020-11-04T23:06:29.519" v="1123" actId="1076"/>
        <pc:sldMkLst>
          <pc:docMk/>
          <pc:sldMk cId="273522453" sldId="760"/>
        </pc:sldMkLst>
        <pc:spChg chg="mod">
          <ac:chgData name="Shannon, Brian" userId="ad4b5bc7-5ec2-4c97-8f7c-f134a5f4cd63" providerId="ADAL" clId="{B0AE7FB0-A74C-4911-8DA4-C060CDDBC5B4}" dt="2020-11-04T23:04:10.680" v="966" actId="20577"/>
          <ac:spMkLst>
            <pc:docMk/>
            <pc:sldMk cId="273522453" sldId="760"/>
            <ac:spMk id="2" creationId="{9B484C1E-0DC8-437C-8404-962021076362}"/>
          </ac:spMkLst>
        </pc:spChg>
        <pc:spChg chg="mod">
          <ac:chgData name="Shannon, Brian" userId="ad4b5bc7-5ec2-4c97-8f7c-f134a5f4cd63" providerId="ADAL" clId="{B0AE7FB0-A74C-4911-8DA4-C060CDDBC5B4}" dt="2020-11-04T23:06:29.519" v="1123" actId="1076"/>
          <ac:spMkLst>
            <pc:docMk/>
            <pc:sldMk cId="273522453" sldId="760"/>
            <ac:spMk id="3" creationId="{A90CC9E2-D7EE-438B-8FA2-4F32859B03B1}"/>
          </ac:spMkLst>
        </pc:spChg>
      </pc:sldChg>
      <pc:sldChg chg="add del">
        <pc:chgData name="Shannon, Brian" userId="ad4b5bc7-5ec2-4c97-8f7c-f134a5f4cd63" providerId="ADAL" clId="{B0AE7FB0-A74C-4911-8DA4-C060CDDBC5B4}" dt="2020-11-04T23:03:34.533" v="949" actId="47"/>
        <pc:sldMkLst>
          <pc:docMk/>
          <pc:sldMk cId="2519008665" sldId="762"/>
        </pc:sldMkLst>
      </pc:sldChg>
      <pc:sldChg chg="delSp modSp mod">
        <pc:chgData name="Shannon, Brian" userId="ad4b5bc7-5ec2-4c97-8f7c-f134a5f4cd63" providerId="ADAL" clId="{B0AE7FB0-A74C-4911-8DA4-C060CDDBC5B4}" dt="2020-11-04T22:12:47.069" v="582" actId="20578"/>
        <pc:sldMkLst>
          <pc:docMk/>
          <pc:sldMk cId="3855229257" sldId="785"/>
        </pc:sldMkLst>
        <pc:spChg chg="mod">
          <ac:chgData name="Shannon, Brian" userId="ad4b5bc7-5ec2-4c97-8f7c-f134a5f4cd63" providerId="ADAL" clId="{B0AE7FB0-A74C-4911-8DA4-C060CDDBC5B4}" dt="2020-11-04T22:12:47.069" v="582" actId="20578"/>
          <ac:spMkLst>
            <pc:docMk/>
            <pc:sldMk cId="3855229257" sldId="785"/>
            <ac:spMk id="2" creationId="{DE7282C6-B057-4E08-A49E-80E0F0B235AB}"/>
          </ac:spMkLst>
        </pc:spChg>
        <pc:spChg chg="del mod">
          <ac:chgData name="Shannon, Brian" userId="ad4b5bc7-5ec2-4c97-8f7c-f134a5f4cd63" providerId="ADAL" clId="{B0AE7FB0-A74C-4911-8DA4-C060CDDBC5B4}" dt="2020-10-27T18:55:31.337" v="7"/>
          <ac:spMkLst>
            <pc:docMk/>
            <pc:sldMk cId="3855229257" sldId="785"/>
            <ac:spMk id="3" creationId="{237EA52D-C43E-4656-A412-82DDCD3011B0}"/>
          </ac:spMkLst>
        </pc:spChg>
        <pc:spChg chg="mod">
          <ac:chgData name="Shannon, Brian" userId="ad4b5bc7-5ec2-4c97-8f7c-f134a5f4cd63" providerId="ADAL" clId="{B0AE7FB0-A74C-4911-8DA4-C060CDDBC5B4}" dt="2020-10-27T18:56:58.639" v="89" actId="20577"/>
          <ac:spMkLst>
            <pc:docMk/>
            <pc:sldMk cId="3855229257" sldId="785"/>
            <ac:spMk id="6" creationId="{F3D6A2D9-1372-4495-BEA1-ECFDC1D4788A}"/>
          </ac:spMkLst>
        </pc:spChg>
        <pc:spChg chg="mod">
          <ac:chgData name="Shannon, Brian" userId="ad4b5bc7-5ec2-4c97-8f7c-f134a5f4cd63" providerId="ADAL" clId="{B0AE7FB0-A74C-4911-8DA4-C060CDDBC5B4}" dt="2020-10-27T18:55:48.226" v="9" actId="1076"/>
          <ac:spMkLst>
            <pc:docMk/>
            <pc:sldMk cId="3855229257" sldId="785"/>
            <ac:spMk id="12" creationId="{00000000-0000-0000-0000-000000000000}"/>
          </ac:spMkLst>
        </pc:spChg>
        <pc:picChg chg="mod">
          <ac:chgData name="Shannon, Brian" userId="ad4b5bc7-5ec2-4c97-8f7c-f134a5f4cd63" providerId="ADAL" clId="{B0AE7FB0-A74C-4911-8DA4-C060CDDBC5B4}" dt="2020-10-27T18:55:39.771" v="8" actId="1076"/>
          <ac:picMkLst>
            <pc:docMk/>
            <pc:sldMk cId="3855229257" sldId="785"/>
            <ac:picMk id="8" creationId="{00000000-0000-0000-0000-000000000000}"/>
          </ac:picMkLst>
        </pc:picChg>
        <pc:picChg chg="del">
          <ac:chgData name="Shannon, Brian" userId="ad4b5bc7-5ec2-4c97-8f7c-f134a5f4cd63" providerId="ADAL" clId="{B0AE7FB0-A74C-4911-8DA4-C060CDDBC5B4}" dt="2020-10-27T18:55:23.198" v="4" actId="478"/>
          <ac:picMkLst>
            <pc:docMk/>
            <pc:sldMk cId="3855229257" sldId="785"/>
            <ac:picMk id="1026" creationId="{7EB106A1-1D13-41AB-A435-7260D5A14C4F}"/>
          </ac:picMkLst>
        </pc:picChg>
      </pc:sldChg>
      <pc:sldChg chg="modSp mod ord">
        <pc:chgData name="Shannon, Brian" userId="ad4b5bc7-5ec2-4c97-8f7c-f134a5f4cd63" providerId="ADAL" clId="{B0AE7FB0-A74C-4911-8DA4-C060CDDBC5B4}" dt="2020-10-27T19:45:22.645" v="441" actId="1076"/>
        <pc:sldMkLst>
          <pc:docMk/>
          <pc:sldMk cId="1845183490" sldId="807"/>
        </pc:sldMkLst>
        <pc:spChg chg="mod">
          <ac:chgData name="Shannon, Brian" userId="ad4b5bc7-5ec2-4c97-8f7c-f134a5f4cd63" providerId="ADAL" clId="{B0AE7FB0-A74C-4911-8DA4-C060CDDBC5B4}" dt="2020-10-27T19:43:47.379" v="422" actId="20577"/>
          <ac:spMkLst>
            <pc:docMk/>
            <pc:sldMk cId="1845183490" sldId="807"/>
            <ac:spMk id="2" creationId="{BB3EB7E6-A14A-4C70-A2F4-7FC055064222}"/>
          </ac:spMkLst>
        </pc:spChg>
        <pc:spChg chg="mod">
          <ac:chgData name="Shannon, Brian" userId="ad4b5bc7-5ec2-4c97-8f7c-f134a5f4cd63" providerId="ADAL" clId="{B0AE7FB0-A74C-4911-8DA4-C060CDDBC5B4}" dt="2020-10-27T19:43:02.869" v="374" actId="20577"/>
          <ac:spMkLst>
            <pc:docMk/>
            <pc:sldMk cId="1845183490" sldId="807"/>
            <ac:spMk id="3" creationId="{F716FEAC-EABC-4E23-BC1E-01E4E0E76625}"/>
          </ac:spMkLst>
        </pc:spChg>
        <pc:picChg chg="mod">
          <ac:chgData name="Shannon, Brian" userId="ad4b5bc7-5ec2-4c97-8f7c-f134a5f4cd63" providerId="ADAL" clId="{B0AE7FB0-A74C-4911-8DA4-C060CDDBC5B4}" dt="2020-10-27T19:45:22.645" v="441" actId="1076"/>
          <ac:picMkLst>
            <pc:docMk/>
            <pc:sldMk cId="1845183490" sldId="807"/>
            <ac:picMk id="7" creationId="{7AA573FE-980D-41EB-9F38-A881E1A79DCE}"/>
          </ac:picMkLst>
        </pc:picChg>
      </pc:sldChg>
      <pc:sldChg chg="addSp modSp add mod ord setBg">
        <pc:chgData name="Shannon, Brian" userId="ad4b5bc7-5ec2-4c97-8f7c-f134a5f4cd63" providerId="ADAL" clId="{B0AE7FB0-A74C-4911-8DA4-C060CDDBC5B4}" dt="2020-11-05T21:11:48.402" v="1202" actId="207"/>
        <pc:sldMkLst>
          <pc:docMk/>
          <pc:sldMk cId="2800615467" sldId="810"/>
        </pc:sldMkLst>
        <pc:spChg chg="mod">
          <ac:chgData name="Shannon, Brian" userId="ad4b5bc7-5ec2-4c97-8f7c-f134a5f4cd63" providerId="ADAL" clId="{B0AE7FB0-A74C-4911-8DA4-C060CDDBC5B4}" dt="2020-11-05T21:11:27.614" v="1201" actId="26606"/>
          <ac:spMkLst>
            <pc:docMk/>
            <pc:sldMk cId="2800615467" sldId="810"/>
            <ac:spMk id="2" creationId="{BB3EB7E6-A14A-4C70-A2F4-7FC055064222}"/>
          </ac:spMkLst>
        </pc:spChg>
        <pc:spChg chg="mod">
          <ac:chgData name="Shannon, Brian" userId="ad4b5bc7-5ec2-4c97-8f7c-f134a5f4cd63" providerId="ADAL" clId="{B0AE7FB0-A74C-4911-8DA4-C060CDDBC5B4}" dt="2020-11-05T21:11:48.402" v="1202" actId="207"/>
          <ac:spMkLst>
            <pc:docMk/>
            <pc:sldMk cId="2800615467" sldId="810"/>
            <ac:spMk id="3" creationId="{F716FEAC-EABC-4E23-BC1E-01E4E0E76625}"/>
          </ac:spMkLst>
        </pc:spChg>
        <pc:spChg chg="add">
          <ac:chgData name="Shannon, Brian" userId="ad4b5bc7-5ec2-4c97-8f7c-f134a5f4cd63" providerId="ADAL" clId="{B0AE7FB0-A74C-4911-8DA4-C060CDDBC5B4}" dt="2020-11-05T21:11:27.614" v="1201" actId="26606"/>
          <ac:spMkLst>
            <pc:docMk/>
            <pc:sldMk cId="2800615467" sldId="810"/>
            <ac:spMk id="10" creationId="{F4C0B10B-D2C4-4A54-AFAD-3D27DF88BB37}"/>
          </ac:spMkLst>
        </pc:spChg>
        <pc:grpChg chg="add">
          <ac:chgData name="Shannon, Brian" userId="ad4b5bc7-5ec2-4c97-8f7c-f134a5f4cd63" providerId="ADAL" clId="{B0AE7FB0-A74C-4911-8DA4-C060CDDBC5B4}" dt="2020-11-05T21:11:27.614" v="1201" actId="26606"/>
          <ac:grpSpMkLst>
            <pc:docMk/>
            <pc:sldMk cId="2800615467" sldId="810"/>
            <ac:grpSpMk id="12" creationId="{B6BADB90-C74B-40D6-86DC-503F65FCE8DC}"/>
          </ac:grpSpMkLst>
        </pc:grpChg>
        <pc:picChg chg="add mod">
          <ac:chgData name="Shannon, Brian" userId="ad4b5bc7-5ec2-4c97-8f7c-f134a5f4cd63" providerId="ADAL" clId="{B0AE7FB0-A74C-4911-8DA4-C060CDDBC5B4}" dt="2020-11-05T21:11:27.614" v="1201" actId="26606"/>
          <ac:picMkLst>
            <pc:docMk/>
            <pc:sldMk cId="2800615467" sldId="810"/>
            <ac:picMk id="5" creationId="{F0F5660E-D821-4C56-A29E-E3A6817185D5}"/>
          </ac:picMkLst>
        </pc:picChg>
      </pc:sldChg>
      <pc:sldChg chg="del">
        <pc:chgData name="Shannon, Brian" userId="ad4b5bc7-5ec2-4c97-8f7c-f134a5f4cd63" providerId="ADAL" clId="{B0AE7FB0-A74C-4911-8DA4-C060CDDBC5B4}" dt="2020-10-27T19:18:11.372" v="300" actId="47"/>
        <pc:sldMkLst>
          <pc:docMk/>
          <pc:sldMk cId="3047266911" sldId="811"/>
        </pc:sldMkLst>
      </pc:sldChg>
      <pc:sldChg chg="delSp del">
        <pc:chgData name="Shannon, Brian" userId="ad4b5bc7-5ec2-4c97-8f7c-f134a5f4cd63" providerId="ADAL" clId="{B0AE7FB0-A74C-4911-8DA4-C060CDDBC5B4}" dt="2020-10-27T19:21:55.939" v="313" actId="47"/>
        <pc:sldMkLst>
          <pc:docMk/>
          <pc:sldMk cId="1512418531" sldId="812"/>
        </pc:sldMkLst>
        <pc:picChg chg="del">
          <ac:chgData name="Shannon, Brian" userId="ad4b5bc7-5ec2-4c97-8f7c-f134a5f4cd63" providerId="ADAL" clId="{B0AE7FB0-A74C-4911-8DA4-C060CDDBC5B4}" dt="2020-10-27T19:21:46.298" v="311" actId="21"/>
          <ac:picMkLst>
            <pc:docMk/>
            <pc:sldMk cId="1512418531" sldId="812"/>
            <ac:picMk id="2050" creationId="{A1C75BE9-3A5A-428A-8ECA-8E07928BE6C9}"/>
          </ac:picMkLst>
        </pc:picChg>
      </pc:sldChg>
      <pc:sldChg chg="add del">
        <pc:chgData name="Shannon, Brian" userId="ad4b5bc7-5ec2-4c97-8f7c-f134a5f4cd63" providerId="ADAL" clId="{B0AE7FB0-A74C-4911-8DA4-C060CDDBC5B4}" dt="2020-10-27T19:24:23.215" v="329" actId="47"/>
        <pc:sldMkLst>
          <pc:docMk/>
          <pc:sldMk cId="1641300869" sldId="813"/>
        </pc:sldMkLst>
      </pc:sldChg>
      <pc:sldChg chg="add">
        <pc:chgData name="Shannon, Brian" userId="ad4b5bc7-5ec2-4c97-8f7c-f134a5f4cd63" providerId="ADAL" clId="{B0AE7FB0-A74C-4911-8DA4-C060CDDBC5B4}" dt="2020-10-27T19:00:11.826" v="90"/>
        <pc:sldMkLst>
          <pc:docMk/>
          <pc:sldMk cId="3394680583" sldId="814"/>
        </pc:sldMkLst>
      </pc:sldChg>
      <pc:sldChg chg="addSp modSp add mod">
        <pc:chgData name="Shannon, Brian" userId="ad4b5bc7-5ec2-4c97-8f7c-f134a5f4cd63" providerId="ADAL" clId="{B0AE7FB0-A74C-4911-8DA4-C060CDDBC5B4}" dt="2020-11-04T23:02:43.829" v="947" actId="1076"/>
        <pc:sldMkLst>
          <pc:docMk/>
          <pc:sldMk cId="1012519486" sldId="816"/>
        </pc:sldMkLst>
        <pc:spChg chg="mod">
          <ac:chgData name="Shannon, Brian" userId="ad4b5bc7-5ec2-4c97-8f7c-f134a5f4cd63" providerId="ADAL" clId="{B0AE7FB0-A74C-4911-8DA4-C060CDDBC5B4}" dt="2020-11-04T22:59:54.343" v="888" actId="20577"/>
          <ac:spMkLst>
            <pc:docMk/>
            <pc:sldMk cId="1012519486" sldId="816"/>
            <ac:spMk id="2" creationId="{BB3EB7E6-A14A-4C70-A2F4-7FC055064222}"/>
          </ac:spMkLst>
        </pc:spChg>
        <pc:spChg chg="mod">
          <ac:chgData name="Shannon, Brian" userId="ad4b5bc7-5ec2-4c97-8f7c-f134a5f4cd63" providerId="ADAL" clId="{B0AE7FB0-A74C-4911-8DA4-C060CDDBC5B4}" dt="2020-11-04T23:02:43.829" v="947" actId="1076"/>
          <ac:spMkLst>
            <pc:docMk/>
            <pc:sldMk cId="1012519486" sldId="816"/>
            <ac:spMk id="3" creationId="{F716FEAC-EABC-4E23-BC1E-01E4E0E76625}"/>
          </ac:spMkLst>
        </pc:spChg>
        <pc:picChg chg="add mod modCrop">
          <ac:chgData name="Shannon, Brian" userId="ad4b5bc7-5ec2-4c97-8f7c-f134a5f4cd63" providerId="ADAL" clId="{B0AE7FB0-A74C-4911-8DA4-C060CDDBC5B4}" dt="2020-11-04T23:02:42.801" v="946" actId="1076"/>
          <ac:picMkLst>
            <pc:docMk/>
            <pc:sldMk cId="1012519486" sldId="816"/>
            <ac:picMk id="5" creationId="{F5BDDB7C-D8C1-4AF5-A997-4D0A9D907836}"/>
          </ac:picMkLst>
        </pc:picChg>
      </pc:sldChg>
      <pc:sldChg chg="add del">
        <pc:chgData name="Shannon, Brian" userId="ad4b5bc7-5ec2-4c97-8f7c-f134a5f4cd63" providerId="ADAL" clId="{B0AE7FB0-A74C-4911-8DA4-C060CDDBC5B4}" dt="2020-11-04T23:02:53.979" v="948" actId="47"/>
        <pc:sldMkLst>
          <pc:docMk/>
          <pc:sldMk cId="3258517954" sldId="817"/>
        </pc:sldMkLst>
      </pc:sldChg>
      <pc:sldChg chg="modSp add mod ord">
        <pc:chgData name="Shannon, Brian" userId="ad4b5bc7-5ec2-4c97-8f7c-f134a5f4cd63" providerId="ADAL" clId="{B0AE7FB0-A74C-4911-8DA4-C060CDDBC5B4}" dt="2020-11-05T21:24:26.462" v="1209"/>
        <pc:sldMkLst>
          <pc:docMk/>
          <pc:sldMk cId="858426466" sldId="818"/>
        </pc:sldMkLst>
        <pc:spChg chg="mod">
          <ac:chgData name="Shannon, Brian" userId="ad4b5bc7-5ec2-4c97-8f7c-f134a5f4cd63" providerId="ADAL" clId="{B0AE7FB0-A74C-4911-8DA4-C060CDDBC5B4}" dt="2020-11-04T23:09:13.948" v="1190" actId="20577"/>
          <ac:spMkLst>
            <pc:docMk/>
            <pc:sldMk cId="858426466" sldId="818"/>
            <ac:spMk id="3" creationId="{A90CC9E2-D7EE-438B-8FA2-4F32859B03B1}"/>
          </ac:spMkLst>
        </pc:spChg>
        <pc:picChg chg="mod">
          <ac:chgData name="Shannon, Brian" userId="ad4b5bc7-5ec2-4c97-8f7c-f134a5f4cd63" providerId="ADAL" clId="{B0AE7FB0-A74C-4911-8DA4-C060CDDBC5B4}" dt="2020-11-04T23:09:35.995" v="1196" actId="1076"/>
          <ac:picMkLst>
            <pc:docMk/>
            <pc:sldMk cId="858426466" sldId="818"/>
            <ac:picMk id="5" creationId="{00000000-0000-0000-0000-000000000000}"/>
          </ac:picMkLst>
        </pc:picChg>
        <pc:picChg chg="mod">
          <ac:chgData name="Shannon, Brian" userId="ad4b5bc7-5ec2-4c97-8f7c-f134a5f4cd63" providerId="ADAL" clId="{B0AE7FB0-A74C-4911-8DA4-C060CDDBC5B4}" dt="2020-11-04T23:09:26.757" v="1193" actId="1076"/>
          <ac:picMkLst>
            <pc:docMk/>
            <pc:sldMk cId="858426466" sldId="818"/>
            <ac:picMk id="11" creationId="{00000000-0000-0000-0000-000000000000}"/>
          </ac:picMkLst>
        </pc:picChg>
      </pc:sldChg>
      <pc:sldChg chg="del">
        <pc:chgData name="Shannon, Brian" userId="ad4b5bc7-5ec2-4c97-8f7c-f134a5f4cd63" providerId="ADAL" clId="{B0AE7FB0-A74C-4911-8DA4-C060CDDBC5B4}" dt="2020-10-27T18:55:15.742" v="3" actId="47"/>
        <pc:sldMkLst>
          <pc:docMk/>
          <pc:sldMk cId="2867229720" sldId="819"/>
        </pc:sldMkLst>
      </pc:sldChg>
      <pc:sldChg chg="add">
        <pc:chgData name="Shannon, Brian" userId="ad4b5bc7-5ec2-4c97-8f7c-f134a5f4cd63" providerId="ADAL" clId="{B0AE7FB0-A74C-4911-8DA4-C060CDDBC5B4}" dt="2020-10-27T19:49:44.578" v="497"/>
        <pc:sldMkLst>
          <pc:docMk/>
          <pc:sldMk cId="888428411" sldId="820"/>
        </pc:sldMkLst>
      </pc:sldChg>
      <pc:sldChg chg="addSp modSp del mod ord">
        <pc:chgData name="Shannon, Brian" userId="ad4b5bc7-5ec2-4c97-8f7c-f134a5f4cd63" providerId="ADAL" clId="{B0AE7FB0-A74C-4911-8DA4-C060CDDBC5B4}" dt="2020-10-27T19:49:39.028" v="496" actId="2696"/>
        <pc:sldMkLst>
          <pc:docMk/>
          <pc:sldMk cId="3589921489" sldId="820"/>
        </pc:sldMkLst>
        <pc:spChg chg="mod">
          <ac:chgData name="Shannon, Brian" userId="ad4b5bc7-5ec2-4c97-8f7c-f134a5f4cd63" providerId="ADAL" clId="{B0AE7FB0-A74C-4911-8DA4-C060CDDBC5B4}" dt="2020-10-27T19:23:44.910" v="326" actId="1076"/>
          <ac:spMkLst>
            <pc:docMk/>
            <pc:sldMk cId="3589921489" sldId="820"/>
            <ac:spMk id="3" creationId="{F716FEAC-EABC-4E23-BC1E-01E4E0E76625}"/>
          </ac:spMkLst>
        </pc:spChg>
        <pc:picChg chg="add mod">
          <ac:chgData name="Shannon, Brian" userId="ad4b5bc7-5ec2-4c97-8f7c-f134a5f4cd63" providerId="ADAL" clId="{B0AE7FB0-A74C-4911-8DA4-C060CDDBC5B4}" dt="2020-10-27T19:23:50.898" v="328" actId="1076"/>
          <ac:picMkLst>
            <pc:docMk/>
            <pc:sldMk cId="3589921489" sldId="820"/>
            <ac:picMk id="5" creationId="{F71EEC22-EECC-4AA3-83BD-9E0DBB4284D7}"/>
          </ac:picMkLst>
        </pc:picChg>
      </pc:sldChg>
      <pc:sldChg chg="del">
        <pc:chgData name="Shannon, Brian" userId="ad4b5bc7-5ec2-4c97-8f7c-f134a5f4cd63" providerId="ADAL" clId="{B0AE7FB0-A74C-4911-8DA4-C060CDDBC5B4}" dt="2020-10-27T19:18:17.165" v="301" actId="47"/>
        <pc:sldMkLst>
          <pc:docMk/>
          <pc:sldMk cId="3003303243" sldId="821"/>
        </pc:sldMkLst>
      </pc:sldChg>
      <pc:sldChg chg="modSp add del mod ord">
        <pc:chgData name="Shannon, Brian" userId="ad4b5bc7-5ec2-4c97-8f7c-f134a5f4cd63" providerId="ADAL" clId="{B0AE7FB0-A74C-4911-8DA4-C060CDDBC5B4}" dt="2020-10-27T19:44:20.566" v="423" actId="47"/>
        <pc:sldMkLst>
          <pc:docMk/>
          <pc:sldMk cId="2562043339" sldId="822"/>
        </pc:sldMkLst>
        <pc:spChg chg="mod">
          <ac:chgData name="Shannon, Brian" userId="ad4b5bc7-5ec2-4c97-8f7c-f134a5f4cd63" providerId="ADAL" clId="{B0AE7FB0-A74C-4911-8DA4-C060CDDBC5B4}" dt="2020-10-27T19:11:48.156" v="158" actId="20577"/>
          <ac:spMkLst>
            <pc:docMk/>
            <pc:sldMk cId="2562043339" sldId="822"/>
            <ac:spMk id="3" creationId="{00000000-0000-0000-0000-000000000000}"/>
          </ac:spMkLst>
        </pc:spChg>
        <pc:spChg chg="mod">
          <ac:chgData name="Shannon, Brian" userId="ad4b5bc7-5ec2-4c97-8f7c-f134a5f4cd63" providerId="ADAL" clId="{B0AE7FB0-A74C-4911-8DA4-C060CDDBC5B4}" dt="2020-10-27T19:10:56.997" v="136" actId="20577"/>
          <ac:spMkLst>
            <pc:docMk/>
            <pc:sldMk cId="2562043339" sldId="822"/>
            <ac:spMk id="7" creationId="{00000000-0000-0000-0000-000000000000}"/>
          </ac:spMkLst>
        </pc:spChg>
        <pc:picChg chg="mod">
          <ac:chgData name="Shannon, Brian" userId="ad4b5bc7-5ec2-4c97-8f7c-f134a5f4cd63" providerId="ADAL" clId="{B0AE7FB0-A74C-4911-8DA4-C060CDDBC5B4}" dt="2020-10-27T19:11:51.796" v="159" actId="1076"/>
          <ac:picMkLst>
            <pc:docMk/>
            <pc:sldMk cId="2562043339" sldId="822"/>
            <ac:picMk id="5" creationId="{00000000-0000-0000-0000-000000000000}"/>
          </ac:picMkLst>
        </pc:picChg>
      </pc:sldChg>
      <pc:sldChg chg="addSp delSp modSp add mod ord setBg">
        <pc:chgData name="Shannon, Brian" userId="ad4b5bc7-5ec2-4c97-8f7c-f134a5f4cd63" providerId="ADAL" clId="{B0AE7FB0-A74C-4911-8DA4-C060CDDBC5B4}" dt="2020-11-05T22:11:15.877" v="1917" actId="1076"/>
        <pc:sldMkLst>
          <pc:docMk/>
          <pc:sldMk cId="2676392512" sldId="823"/>
        </pc:sldMkLst>
        <pc:spChg chg="mod ord">
          <ac:chgData name="Shannon, Brian" userId="ad4b5bc7-5ec2-4c97-8f7c-f134a5f4cd63" providerId="ADAL" clId="{B0AE7FB0-A74C-4911-8DA4-C060CDDBC5B4}" dt="2020-11-05T21:18:09.076" v="1206" actId="14100"/>
          <ac:spMkLst>
            <pc:docMk/>
            <pc:sldMk cId="2676392512" sldId="823"/>
            <ac:spMk id="3" creationId="{00000000-0000-0000-0000-000000000000}"/>
          </ac:spMkLst>
        </pc:spChg>
        <pc:spChg chg="ord">
          <ac:chgData name="Shannon, Brian" userId="ad4b5bc7-5ec2-4c97-8f7c-f134a5f4cd63" providerId="ADAL" clId="{B0AE7FB0-A74C-4911-8DA4-C060CDDBC5B4}" dt="2020-10-27T19:15:02.884" v="287" actId="26606"/>
          <ac:spMkLst>
            <pc:docMk/>
            <pc:sldMk cId="2676392512" sldId="823"/>
            <ac:spMk id="4" creationId="{00000000-0000-0000-0000-000000000000}"/>
          </ac:spMkLst>
        </pc:spChg>
        <pc:spChg chg="mod">
          <ac:chgData name="Shannon, Brian" userId="ad4b5bc7-5ec2-4c97-8f7c-f134a5f4cd63" providerId="ADAL" clId="{B0AE7FB0-A74C-4911-8DA4-C060CDDBC5B4}" dt="2020-10-27T19:17:29.625" v="299" actId="14100"/>
          <ac:spMkLst>
            <pc:docMk/>
            <pc:sldMk cId="2676392512" sldId="823"/>
            <ac:spMk id="7" creationId="{00000000-0000-0000-0000-000000000000}"/>
          </ac:spMkLst>
        </pc:spChg>
        <pc:spChg chg="add del">
          <ac:chgData name="Shannon, Brian" userId="ad4b5bc7-5ec2-4c97-8f7c-f134a5f4cd63" providerId="ADAL" clId="{B0AE7FB0-A74C-4911-8DA4-C060CDDBC5B4}" dt="2020-10-27T19:16:14.573" v="294" actId="26606"/>
          <ac:spMkLst>
            <pc:docMk/>
            <pc:sldMk cId="2676392512" sldId="823"/>
            <ac:spMk id="71" creationId="{F4C0B10B-D2C4-4A54-AFAD-3D27DF88BB37}"/>
          </ac:spMkLst>
        </pc:spChg>
        <pc:spChg chg="add del">
          <ac:chgData name="Shannon, Brian" userId="ad4b5bc7-5ec2-4c97-8f7c-f134a5f4cd63" providerId="ADAL" clId="{B0AE7FB0-A74C-4911-8DA4-C060CDDBC5B4}" dt="2020-10-27T19:16:06.671" v="291" actId="26606"/>
          <ac:spMkLst>
            <pc:docMk/>
            <pc:sldMk cId="2676392512" sldId="823"/>
            <ac:spMk id="135" creationId="{84ECDE7A-6944-466D-8FFE-149A29BA6BAE}"/>
          </ac:spMkLst>
        </pc:spChg>
        <pc:spChg chg="add del">
          <ac:chgData name="Shannon, Brian" userId="ad4b5bc7-5ec2-4c97-8f7c-f134a5f4cd63" providerId="ADAL" clId="{B0AE7FB0-A74C-4911-8DA4-C060CDDBC5B4}" dt="2020-10-27T19:16:06.671" v="291" actId="26606"/>
          <ac:spMkLst>
            <pc:docMk/>
            <pc:sldMk cId="2676392512" sldId="823"/>
            <ac:spMk id="137" creationId="{B3420082-9415-44EC-802E-C77D71D59C57}"/>
          </ac:spMkLst>
        </pc:spChg>
        <pc:spChg chg="add del">
          <ac:chgData name="Shannon, Brian" userId="ad4b5bc7-5ec2-4c97-8f7c-f134a5f4cd63" providerId="ADAL" clId="{B0AE7FB0-A74C-4911-8DA4-C060CDDBC5B4}" dt="2020-10-27T19:16:06.671" v="291" actId="26606"/>
          <ac:spMkLst>
            <pc:docMk/>
            <pc:sldMk cId="2676392512" sldId="823"/>
            <ac:spMk id="139" creationId="{55A52C45-1FCB-4636-A80F-2849B8226C01}"/>
          </ac:spMkLst>
        </pc:spChg>
        <pc:spChg chg="add del">
          <ac:chgData name="Shannon, Brian" userId="ad4b5bc7-5ec2-4c97-8f7c-f134a5f4cd63" providerId="ADAL" clId="{B0AE7FB0-A74C-4911-8DA4-C060CDDBC5B4}" dt="2020-10-27T19:16:06.671" v="291" actId="26606"/>
          <ac:spMkLst>
            <pc:docMk/>
            <pc:sldMk cId="2676392512" sldId="823"/>
            <ac:spMk id="141" creationId="{768EB4DD-3704-43AD-92B3-C4E0C6EA92CB}"/>
          </ac:spMkLst>
        </pc:spChg>
        <pc:spChg chg="add del">
          <ac:chgData name="Shannon, Brian" userId="ad4b5bc7-5ec2-4c97-8f7c-f134a5f4cd63" providerId="ADAL" clId="{B0AE7FB0-A74C-4911-8DA4-C060CDDBC5B4}" dt="2020-10-27T19:16:14.566" v="293" actId="26606"/>
          <ac:spMkLst>
            <pc:docMk/>
            <pc:sldMk cId="2676392512" sldId="823"/>
            <ac:spMk id="1028" creationId="{9427AF5F-9A0E-42B7-A252-FD64C9885F9C}"/>
          </ac:spMkLst>
        </pc:spChg>
        <pc:spChg chg="add">
          <ac:chgData name="Shannon, Brian" userId="ad4b5bc7-5ec2-4c97-8f7c-f134a5f4cd63" providerId="ADAL" clId="{B0AE7FB0-A74C-4911-8DA4-C060CDDBC5B4}" dt="2020-10-27T19:16:14.573" v="294" actId="26606"/>
          <ac:spMkLst>
            <pc:docMk/>
            <pc:sldMk cId="2676392512" sldId="823"/>
            <ac:spMk id="1030" creationId="{EBF87945-A001-489F-9D9B-7D9435F0B9CA}"/>
          </ac:spMkLst>
        </pc:spChg>
        <pc:grpChg chg="add del">
          <ac:chgData name="Shannon, Brian" userId="ad4b5bc7-5ec2-4c97-8f7c-f134a5f4cd63" providerId="ADAL" clId="{B0AE7FB0-A74C-4911-8DA4-C060CDDBC5B4}" dt="2020-10-27T19:16:14.573" v="294" actId="26606"/>
          <ac:grpSpMkLst>
            <pc:docMk/>
            <pc:sldMk cId="2676392512" sldId="823"/>
            <ac:grpSpMk id="73" creationId="{B6BADB90-C74B-40D6-86DC-503F65FCE8DC}"/>
          </ac:grpSpMkLst>
        </pc:grpChg>
        <pc:picChg chg="del">
          <ac:chgData name="Shannon, Brian" userId="ad4b5bc7-5ec2-4c97-8f7c-f134a5f4cd63" providerId="ADAL" clId="{B0AE7FB0-A74C-4911-8DA4-C060CDDBC5B4}" dt="2020-10-27T19:14:37.366" v="285" actId="478"/>
          <ac:picMkLst>
            <pc:docMk/>
            <pc:sldMk cId="2676392512" sldId="823"/>
            <ac:picMk id="5" creationId="{00000000-0000-0000-0000-000000000000}"/>
          </ac:picMkLst>
        </pc:picChg>
        <pc:picChg chg="add mod">
          <ac:chgData name="Shannon, Brian" userId="ad4b5bc7-5ec2-4c97-8f7c-f134a5f4cd63" providerId="ADAL" clId="{B0AE7FB0-A74C-4911-8DA4-C060CDDBC5B4}" dt="2020-11-05T22:11:15.877" v="1917" actId="1076"/>
          <ac:picMkLst>
            <pc:docMk/>
            <pc:sldMk cId="2676392512" sldId="823"/>
            <ac:picMk id="1026" creationId="{FCC54091-700D-4867-B8A6-5A0E2DE1EE18}"/>
          </ac:picMkLst>
        </pc:picChg>
      </pc:sldChg>
      <pc:sldChg chg="del">
        <pc:chgData name="Shannon, Brian" userId="ad4b5bc7-5ec2-4c97-8f7c-f134a5f4cd63" providerId="ADAL" clId="{B0AE7FB0-A74C-4911-8DA4-C060CDDBC5B4}" dt="2020-10-27T18:54:57.537" v="0" actId="47"/>
        <pc:sldMkLst>
          <pc:docMk/>
          <pc:sldMk cId="3045555631" sldId="823"/>
        </pc:sldMkLst>
      </pc:sldChg>
      <pc:sldChg chg="addSp delSp modSp add mod setBg">
        <pc:chgData name="Shannon, Brian" userId="ad4b5bc7-5ec2-4c97-8f7c-f134a5f4cd63" providerId="ADAL" clId="{B0AE7FB0-A74C-4911-8DA4-C060CDDBC5B4}" dt="2020-11-05T22:12:38.345" v="1962" actId="113"/>
        <pc:sldMkLst>
          <pc:docMk/>
          <pc:sldMk cId="67482302" sldId="824"/>
        </pc:sldMkLst>
        <pc:spChg chg="mod">
          <ac:chgData name="Shannon, Brian" userId="ad4b5bc7-5ec2-4c97-8f7c-f134a5f4cd63" providerId="ADAL" clId="{B0AE7FB0-A74C-4911-8DA4-C060CDDBC5B4}" dt="2020-11-05T21:45:54.356" v="1749" actId="26606"/>
          <ac:spMkLst>
            <pc:docMk/>
            <pc:sldMk cId="67482302" sldId="824"/>
            <ac:spMk id="2" creationId="{9B484C1E-0DC8-437C-8404-962021076362}"/>
          </ac:spMkLst>
        </pc:spChg>
        <pc:spChg chg="mod">
          <ac:chgData name="Shannon, Brian" userId="ad4b5bc7-5ec2-4c97-8f7c-f134a5f4cd63" providerId="ADAL" clId="{B0AE7FB0-A74C-4911-8DA4-C060CDDBC5B4}" dt="2020-11-05T21:48:31.950" v="1804" actId="27636"/>
          <ac:spMkLst>
            <pc:docMk/>
            <pc:sldMk cId="67482302" sldId="824"/>
            <ac:spMk id="3" creationId="{A90CC9E2-D7EE-438B-8FA2-4F32859B03B1}"/>
          </ac:spMkLst>
        </pc:spChg>
        <pc:spChg chg="add mod">
          <ac:chgData name="Shannon, Brian" userId="ad4b5bc7-5ec2-4c97-8f7c-f134a5f4cd63" providerId="ADAL" clId="{B0AE7FB0-A74C-4911-8DA4-C060CDDBC5B4}" dt="2020-11-05T22:12:38.345" v="1962" actId="113"/>
          <ac:spMkLst>
            <pc:docMk/>
            <pc:sldMk cId="67482302" sldId="824"/>
            <ac:spMk id="5" creationId="{796FA7FB-4D7B-46B5-AE33-20222D10DD2E}"/>
          </ac:spMkLst>
        </pc:spChg>
        <pc:spChg chg="add">
          <ac:chgData name="Shannon, Brian" userId="ad4b5bc7-5ec2-4c97-8f7c-f134a5f4cd63" providerId="ADAL" clId="{B0AE7FB0-A74C-4911-8DA4-C060CDDBC5B4}" dt="2020-11-05T21:45:54.356" v="1749" actId="26606"/>
          <ac:spMkLst>
            <pc:docMk/>
            <pc:sldMk cId="67482302" sldId="824"/>
            <ac:spMk id="73" creationId="{F4C0B10B-D2C4-4A54-AFAD-3D27DF88BB37}"/>
          </ac:spMkLst>
        </pc:spChg>
        <pc:grpChg chg="add">
          <ac:chgData name="Shannon, Brian" userId="ad4b5bc7-5ec2-4c97-8f7c-f134a5f4cd63" providerId="ADAL" clId="{B0AE7FB0-A74C-4911-8DA4-C060CDDBC5B4}" dt="2020-11-05T21:45:54.356" v="1749" actId="26606"/>
          <ac:grpSpMkLst>
            <pc:docMk/>
            <pc:sldMk cId="67482302" sldId="824"/>
            <ac:grpSpMk id="75" creationId="{B6BADB90-C74B-40D6-86DC-503F65FCE8DC}"/>
          </ac:grpSpMkLst>
        </pc:grpChg>
        <pc:picChg chg="del">
          <ac:chgData name="Shannon, Brian" userId="ad4b5bc7-5ec2-4c97-8f7c-f134a5f4cd63" providerId="ADAL" clId="{B0AE7FB0-A74C-4911-8DA4-C060CDDBC5B4}" dt="2020-11-05T21:45:39.527" v="1747" actId="478"/>
          <ac:picMkLst>
            <pc:docMk/>
            <pc:sldMk cId="67482302" sldId="824"/>
            <ac:picMk id="4" creationId="{00000000-0000-0000-0000-000000000000}"/>
          </ac:picMkLst>
        </pc:picChg>
        <pc:picChg chg="add del">
          <ac:chgData name="Shannon, Brian" userId="ad4b5bc7-5ec2-4c97-8f7c-f134a5f4cd63" providerId="ADAL" clId="{B0AE7FB0-A74C-4911-8DA4-C060CDDBC5B4}" dt="2020-11-05T21:31:34.306" v="1381"/>
          <ac:picMkLst>
            <pc:docMk/>
            <pc:sldMk cId="67482302" sldId="824"/>
            <ac:picMk id="2050" creationId="{8D1AA0F8-2840-4E8B-B50E-256A394AE8BC}"/>
          </ac:picMkLst>
        </pc:picChg>
        <pc:picChg chg="add mod">
          <ac:chgData name="Shannon, Brian" userId="ad4b5bc7-5ec2-4c97-8f7c-f134a5f4cd63" providerId="ADAL" clId="{B0AE7FB0-A74C-4911-8DA4-C060CDDBC5B4}" dt="2020-11-05T21:48:29.029" v="1802" actId="14100"/>
          <ac:picMkLst>
            <pc:docMk/>
            <pc:sldMk cId="67482302" sldId="824"/>
            <ac:picMk id="2052" creationId="{612A31BF-0A13-44A9-AC26-C8095CD6355D}"/>
          </ac:picMkLst>
        </pc:picChg>
      </pc:sldChg>
      <pc:sldChg chg="del">
        <pc:chgData name="Shannon, Brian" userId="ad4b5bc7-5ec2-4c97-8f7c-f134a5f4cd63" providerId="ADAL" clId="{B0AE7FB0-A74C-4911-8DA4-C060CDDBC5B4}" dt="2020-10-27T18:55:00.411" v="1" actId="47"/>
        <pc:sldMkLst>
          <pc:docMk/>
          <pc:sldMk cId="2600557448" sldId="824"/>
        </pc:sldMkLst>
      </pc:sldChg>
      <pc:sldChg chg="addSp delSp modSp add mod ord setBg">
        <pc:chgData name="Shannon, Brian" userId="ad4b5bc7-5ec2-4c97-8f7c-f134a5f4cd63" providerId="ADAL" clId="{B0AE7FB0-A74C-4911-8DA4-C060CDDBC5B4}" dt="2020-11-05T21:51:09.734" v="1849" actId="207"/>
        <pc:sldMkLst>
          <pc:docMk/>
          <pc:sldMk cId="302054893" sldId="825"/>
        </pc:sldMkLst>
        <pc:spChg chg="mod">
          <ac:chgData name="Shannon, Brian" userId="ad4b5bc7-5ec2-4c97-8f7c-f134a5f4cd63" providerId="ADAL" clId="{B0AE7FB0-A74C-4911-8DA4-C060CDDBC5B4}" dt="2020-11-05T21:50:32.710" v="1843" actId="26606"/>
          <ac:spMkLst>
            <pc:docMk/>
            <pc:sldMk cId="302054893" sldId="825"/>
            <ac:spMk id="2" creationId="{9B484C1E-0DC8-437C-8404-962021076362}"/>
          </ac:spMkLst>
        </pc:spChg>
        <pc:spChg chg="mod ord">
          <ac:chgData name="Shannon, Brian" userId="ad4b5bc7-5ec2-4c97-8f7c-f134a5f4cd63" providerId="ADAL" clId="{B0AE7FB0-A74C-4911-8DA4-C060CDDBC5B4}" dt="2020-11-05T21:51:09.734" v="1849" actId="207"/>
          <ac:spMkLst>
            <pc:docMk/>
            <pc:sldMk cId="302054893" sldId="825"/>
            <ac:spMk id="3" creationId="{A90CC9E2-D7EE-438B-8FA2-4F32859B03B1}"/>
          </ac:spMkLst>
        </pc:spChg>
        <pc:spChg chg="add">
          <ac:chgData name="Shannon, Brian" userId="ad4b5bc7-5ec2-4c97-8f7c-f134a5f4cd63" providerId="ADAL" clId="{B0AE7FB0-A74C-4911-8DA4-C060CDDBC5B4}" dt="2020-11-05T21:50:32.710" v="1843" actId="26606"/>
          <ac:spMkLst>
            <pc:docMk/>
            <pc:sldMk cId="302054893" sldId="825"/>
            <ac:spMk id="71" creationId="{911A6C77-6109-4F77-975B-C375615A557E}"/>
          </ac:spMkLst>
        </pc:spChg>
        <pc:grpChg chg="add">
          <ac:chgData name="Shannon, Brian" userId="ad4b5bc7-5ec2-4c97-8f7c-f134a5f4cd63" providerId="ADAL" clId="{B0AE7FB0-A74C-4911-8DA4-C060CDDBC5B4}" dt="2020-11-05T21:50:32.710" v="1843" actId="26606"/>
          <ac:grpSpMkLst>
            <pc:docMk/>
            <pc:sldMk cId="302054893" sldId="825"/>
            <ac:grpSpMk id="73" creationId="{CB343D17-9934-455E-B326-2F39206BA44A}"/>
          </ac:grpSpMkLst>
        </pc:grpChg>
        <pc:picChg chg="del">
          <ac:chgData name="Shannon, Brian" userId="ad4b5bc7-5ec2-4c97-8f7c-f134a5f4cd63" providerId="ADAL" clId="{B0AE7FB0-A74C-4911-8DA4-C060CDDBC5B4}" dt="2020-11-05T21:29:33.610" v="1310" actId="478"/>
          <ac:picMkLst>
            <pc:docMk/>
            <pc:sldMk cId="302054893" sldId="825"/>
            <ac:picMk id="4" creationId="{00000000-0000-0000-0000-000000000000}"/>
          </ac:picMkLst>
        </pc:picChg>
        <pc:picChg chg="add mod">
          <ac:chgData name="Shannon, Brian" userId="ad4b5bc7-5ec2-4c97-8f7c-f134a5f4cd63" providerId="ADAL" clId="{B0AE7FB0-A74C-4911-8DA4-C060CDDBC5B4}" dt="2020-11-05T21:51:05.002" v="1848" actId="1076"/>
          <ac:picMkLst>
            <pc:docMk/>
            <pc:sldMk cId="302054893" sldId="825"/>
            <ac:picMk id="1026" creationId="{481F92C4-6D83-4864-B686-42A7B0E0BE68}"/>
          </ac:picMkLst>
        </pc:picChg>
      </pc:sldChg>
      <pc:sldChg chg="del">
        <pc:chgData name="Shannon, Brian" userId="ad4b5bc7-5ec2-4c97-8f7c-f134a5f4cd63" providerId="ADAL" clId="{B0AE7FB0-A74C-4911-8DA4-C060CDDBC5B4}" dt="2020-10-27T18:55:03.477" v="2" actId="47"/>
        <pc:sldMkLst>
          <pc:docMk/>
          <pc:sldMk cId="4200807752" sldId="825"/>
        </pc:sldMkLst>
      </pc:sldChg>
      <pc:sldChg chg="addSp delSp modSp add mod setBg">
        <pc:chgData name="Shannon, Brian" userId="ad4b5bc7-5ec2-4c97-8f7c-f134a5f4cd63" providerId="ADAL" clId="{B0AE7FB0-A74C-4911-8DA4-C060CDDBC5B4}" dt="2020-11-05T22:13:22.128" v="1990" actId="1076"/>
        <pc:sldMkLst>
          <pc:docMk/>
          <pc:sldMk cId="3261741682" sldId="826"/>
        </pc:sldMkLst>
        <pc:spChg chg="mod">
          <ac:chgData name="Shannon, Brian" userId="ad4b5bc7-5ec2-4c97-8f7c-f134a5f4cd63" providerId="ADAL" clId="{B0AE7FB0-A74C-4911-8DA4-C060CDDBC5B4}" dt="2020-11-05T21:49:12.465" v="1805" actId="26606"/>
          <ac:spMkLst>
            <pc:docMk/>
            <pc:sldMk cId="3261741682" sldId="826"/>
            <ac:spMk id="2" creationId="{9B484C1E-0DC8-437C-8404-962021076362}"/>
          </ac:spMkLst>
        </pc:spChg>
        <pc:spChg chg="mod">
          <ac:chgData name="Shannon, Brian" userId="ad4b5bc7-5ec2-4c97-8f7c-f134a5f4cd63" providerId="ADAL" clId="{B0AE7FB0-A74C-4911-8DA4-C060CDDBC5B4}" dt="2020-11-05T21:50:14.356" v="1842" actId="20577"/>
          <ac:spMkLst>
            <pc:docMk/>
            <pc:sldMk cId="3261741682" sldId="826"/>
            <ac:spMk id="3" creationId="{A90CC9E2-D7EE-438B-8FA2-4F32859B03B1}"/>
          </ac:spMkLst>
        </pc:spChg>
        <pc:spChg chg="add mod">
          <ac:chgData name="Shannon, Brian" userId="ad4b5bc7-5ec2-4c97-8f7c-f134a5f4cd63" providerId="ADAL" clId="{B0AE7FB0-A74C-4911-8DA4-C060CDDBC5B4}" dt="2020-11-05T22:13:22.128" v="1990" actId="1076"/>
          <ac:spMkLst>
            <pc:docMk/>
            <pc:sldMk cId="3261741682" sldId="826"/>
            <ac:spMk id="5" creationId="{709300F8-36D1-4469-A35C-01A0043A81B2}"/>
          </ac:spMkLst>
        </pc:spChg>
        <pc:spChg chg="add">
          <ac:chgData name="Shannon, Brian" userId="ad4b5bc7-5ec2-4c97-8f7c-f134a5f4cd63" providerId="ADAL" clId="{B0AE7FB0-A74C-4911-8DA4-C060CDDBC5B4}" dt="2020-11-05T21:49:12.465" v="1805" actId="26606"/>
          <ac:spMkLst>
            <pc:docMk/>
            <pc:sldMk cId="3261741682" sldId="826"/>
            <ac:spMk id="71" creationId="{F4C0B10B-D2C4-4A54-AFAD-3D27DF88BB37}"/>
          </ac:spMkLst>
        </pc:spChg>
        <pc:grpChg chg="add">
          <ac:chgData name="Shannon, Brian" userId="ad4b5bc7-5ec2-4c97-8f7c-f134a5f4cd63" providerId="ADAL" clId="{B0AE7FB0-A74C-4911-8DA4-C060CDDBC5B4}" dt="2020-11-05T21:49:12.465" v="1805" actId="26606"/>
          <ac:grpSpMkLst>
            <pc:docMk/>
            <pc:sldMk cId="3261741682" sldId="826"/>
            <ac:grpSpMk id="73" creationId="{B6BADB90-C74B-40D6-86DC-503F65FCE8DC}"/>
          </ac:grpSpMkLst>
        </pc:grpChg>
        <pc:picChg chg="del">
          <ac:chgData name="Shannon, Brian" userId="ad4b5bc7-5ec2-4c97-8f7c-f134a5f4cd63" providerId="ADAL" clId="{B0AE7FB0-A74C-4911-8DA4-C060CDDBC5B4}" dt="2020-11-05T21:41:48.389" v="1685" actId="478"/>
          <ac:picMkLst>
            <pc:docMk/>
            <pc:sldMk cId="3261741682" sldId="826"/>
            <ac:picMk id="4" creationId="{00000000-0000-0000-0000-000000000000}"/>
          </ac:picMkLst>
        </pc:picChg>
        <pc:picChg chg="add mod">
          <ac:chgData name="Shannon, Brian" userId="ad4b5bc7-5ec2-4c97-8f7c-f134a5f4cd63" providerId="ADAL" clId="{B0AE7FB0-A74C-4911-8DA4-C060CDDBC5B4}" dt="2020-11-05T21:49:36.612" v="1807" actId="1076"/>
          <ac:picMkLst>
            <pc:docMk/>
            <pc:sldMk cId="3261741682" sldId="826"/>
            <ac:picMk id="3074" creationId="{C1952C1C-A21E-4F63-8600-598DC7B86F5B}"/>
          </ac:picMkLst>
        </pc:picChg>
      </pc:sldChg>
      <pc:sldChg chg="addSp delSp modSp add mod setBg modClrScheme delDesignElem chgLayout">
        <pc:chgData name="Shannon, Brian" userId="ad4b5bc7-5ec2-4c97-8f7c-f134a5f4cd63" providerId="ADAL" clId="{B0AE7FB0-A74C-4911-8DA4-C060CDDBC5B4}" dt="2020-11-05T22:16:46.822" v="2020" actId="1076"/>
        <pc:sldMkLst>
          <pc:docMk/>
          <pc:sldMk cId="3300532083" sldId="827"/>
        </pc:sldMkLst>
        <pc:spChg chg="mod ord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2" creationId="{9B484C1E-0DC8-437C-8404-962021076362}"/>
          </ac:spMkLst>
        </pc:spChg>
        <pc:spChg chg="add del mod">
          <ac:chgData name="Shannon, Brian" userId="ad4b5bc7-5ec2-4c97-8f7c-f134a5f4cd63" providerId="ADAL" clId="{B0AE7FB0-A74C-4911-8DA4-C060CDDBC5B4}" dt="2020-11-05T22:15:56.513" v="2001" actId="27636"/>
          <ac:spMkLst>
            <pc:docMk/>
            <pc:sldMk cId="3300532083" sldId="827"/>
            <ac:spMk id="3" creationId="{A90CC9E2-D7EE-438B-8FA2-4F32859B03B1}"/>
          </ac:spMkLst>
        </pc:spChg>
        <pc:spChg chg="add del">
          <ac:chgData name="Shannon, Brian" userId="ad4b5bc7-5ec2-4c97-8f7c-f134a5f4cd63" providerId="ADAL" clId="{B0AE7FB0-A74C-4911-8DA4-C060CDDBC5B4}" dt="2020-11-05T21:54:25.129" v="1868" actId="26606"/>
          <ac:spMkLst>
            <pc:docMk/>
            <pc:sldMk cId="3300532083" sldId="827"/>
            <ac:spMk id="9" creationId="{F4C0B10B-D2C4-4A54-AFAD-3D27DF88BB37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24" creationId="{05828274-2EF9-4E7A-81EE-2EA61998669A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26" creationId="{80FA655C-A14A-4E97-B6FB-41150B2CCDDA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28" creationId="{D2E69EA3-AF0D-4963-BD05-5F8D172D4C86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30" creationId="{CA24F386-96F7-46D9-9FB1-606B7695B0DC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32" creationId="{66100661-DE42-4292-8B05-19DA0FF521D2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34" creationId="{562DCB34-ABBD-4664-A5E3-8D7E5CFC7DD2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36" creationId="{3F0D4DEA-32D7-4538-A4D7-3306B5AE3CED}"/>
          </ac:spMkLst>
        </pc:spChg>
        <pc:spChg chg="add del">
          <ac:chgData name="Shannon, Brian" userId="ad4b5bc7-5ec2-4c97-8f7c-f134a5f4cd63" providerId="ADAL" clId="{B0AE7FB0-A74C-4911-8DA4-C060CDDBC5B4}" dt="2020-11-05T22:01:03.271" v="1901" actId="26606"/>
          <ac:spMkLst>
            <pc:docMk/>
            <pc:sldMk cId="3300532083" sldId="827"/>
            <ac:spMk id="38" creationId="{EABF5A50-8226-4F5F-936D-F759CC114CF5}"/>
          </ac:spMkLst>
        </pc:spChg>
        <pc:spChg chg="add del">
          <ac:chgData name="Shannon, Brian" userId="ad4b5bc7-5ec2-4c97-8f7c-f134a5f4cd63" providerId="ADAL" clId="{B0AE7FB0-A74C-4911-8DA4-C060CDDBC5B4}" dt="2020-11-05T21:59:38.442" v="1891" actId="26606"/>
          <ac:spMkLst>
            <pc:docMk/>
            <pc:sldMk cId="3300532083" sldId="827"/>
            <ac:spMk id="71" creationId="{F4C0B10B-D2C4-4A54-AFAD-3D27DF88BB37}"/>
          </ac:spMkLst>
        </pc:spChg>
        <pc:spChg chg="add del">
          <ac:chgData name="Shannon, Brian" userId="ad4b5bc7-5ec2-4c97-8f7c-f134a5f4cd63" providerId="ADAL" clId="{B0AE7FB0-A74C-4911-8DA4-C060CDDBC5B4}" dt="2020-11-05T22:02:10.787" v="1906" actId="26606"/>
          <ac:spMkLst>
            <pc:docMk/>
            <pc:sldMk cId="3300532083" sldId="827"/>
            <ac:spMk id="83" creationId="{D4993743-B10A-433C-9996-3035D2C3ABC6}"/>
          </ac:spMkLst>
        </pc:spChg>
        <pc:spChg chg="add del">
          <ac:chgData name="Shannon, Brian" userId="ad4b5bc7-5ec2-4c97-8f7c-f134a5f4cd63" providerId="ADAL" clId="{B0AE7FB0-A74C-4911-8DA4-C060CDDBC5B4}" dt="2020-11-05T22:02:10.787" v="1906" actId="26606"/>
          <ac:spMkLst>
            <pc:docMk/>
            <pc:sldMk cId="3300532083" sldId="827"/>
            <ac:spMk id="85" creationId="{BB3B8946-A0AA-42D4-8A24-639DC6EA170E}"/>
          </ac:spMkLst>
        </pc:spChg>
        <pc:spChg chg="add del">
          <ac:chgData name="Shannon, Brian" userId="ad4b5bc7-5ec2-4c97-8f7c-f134a5f4cd63" providerId="ADAL" clId="{B0AE7FB0-A74C-4911-8DA4-C060CDDBC5B4}" dt="2020-11-05T22:02:10.787" v="1906" actId="26606"/>
          <ac:spMkLst>
            <pc:docMk/>
            <pc:sldMk cId="3300532083" sldId="827"/>
            <ac:spMk id="87" creationId="{AB1038E6-06EF-4DCB-B52E-D3825C50F7C6}"/>
          </ac:spMkLst>
        </pc:spChg>
        <pc:spChg chg="add del">
          <ac:chgData name="Shannon, Brian" userId="ad4b5bc7-5ec2-4c97-8f7c-f134a5f4cd63" providerId="ADAL" clId="{B0AE7FB0-A74C-4911-8DA4-C060CDDBC5B4}" dt="2020-11-05T22:02:10.787" v="1906" actId="26606"/>
          <ac:spMkLst>
            <pc:docMk/>
            <pc:sldMk cId="3300532083" sldId="827"/>
            <ac:spMk id="89" creationId="{5C7EF35C-8B7D-4026-8F09-8B2B2250579B}"/>
          </ac:spMkLst>
        </pc:spChg>
        <pc:spChg chg="add del">
          <ac:chgData name="Shannon, Brian" userId="ad4b5bc7-5ec2-4c97-8f7c-f134a5f4cd63" providerId="ADAL" clId="{B0AE7FB0-A74C-4911-8DA4-C060CDDBC5B4}" dt="2020-11-05T22:02:10.787" v="1906" actId="26606"/>
          <ac:spMkLst>
            <pc:docMk/>
            <pc:sldMk cId="3300532083" sldId="827"/>
            <ac:spMk id="91" creationId="{5F24A71D-C0A9-49AC-B2D1-5A9EA2BD383E}"/>
          </ac:spMkLst>
        </pc:spChg>
        <pc:spChg chg="add del">
          <ac:chgData name="Shannon, Brian" userId="ad4b5bc7-5ec2-4c97-8f7c-f134a5f4cd63" providerId="ADAL" clId="{B0AE7FB0-A74C-4911-8DA4-C060CDDBC5B4}" dt="2020-11-05T22:02:10.787" v="1906" actId="26606"/>
          <ac:spMkLst>
            <pc:docMk/>
            <pc:sldMk cId="3300532083" sldId="827"/>
            <ac:spMk id="93" creationId="{14280C55-570C-4284-9850-B2BA33DB6726}"/>
          </ac:spMkLst>
        </pc:spChg>
        <pc:spChg chg="add del">
          <ac:chgData name="Shannon, Brian" userId="ad4b5bc7-5ec2-4c97-8f7c-f134a5f4cd63" providerId="ADAL" clId="{B0AE7FB0-A74C-4911-8DA4-C060CDDBC5B4}" dt="2020-11-05T22:02:10.750" v="1905" actId="26606"/>
          <ac:spMkLst>
            <pc:docMk/>
            <pc:sldMk cId="3300532083" sldId="827"/>
            <ac:spMk id="98" creationId="{CD5D3CE8-6534-4899-B698-BB3C6848EC43}"/>
          </ac:spMkLst>
        </pc:spChg>
        <pc:spChg chg="add del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06" creationId="{5F24A71D-C0A9-49AC-B2D1-5A9EA2BD383E}"/>
          </ac:spMkLst>
        </pc:spChg>
        <pc:spChg chg="add del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08" creationId="{14280C55-570C-4284-9850-B2BA33DB6726}"/>
          </ac:spMkLst>
        </pc:spChg>
        <pc:spChg chg="add del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09" creationId="{D4993743-B10A-433C-9996-3035D2C3ABC6}"/>
          </ac:spMkLst>
        </pc:spChg>
        <pc:spChg chg="add del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10" creationId="{BB3B8946-A0AA-42D4-8A24-639DC6EA170E}"/>
          </ac:spMkLst>
        </pc:spChg>
        <pc:spChg chg="add del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11" creationId="{AB1038E6-06EF-4DCB-B52E-D3825C50F7C6}"/>
          </ac:spMkLst>
        </pc:spChg>
        <pc:spChg chg="add del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12" creationId="{5C7EF35C-8B7D-4026-8F09-8B2B2250579B}"/>
          </ac:spMkLst>
        </pc:spChg>
        <pc:spChg chg="add">
          <ac:chgData name="Shannon, Brian" userId="ad4b5bc7-5ec2-4c97-8f7c-f134a5f4cd63" providerId="ADAL" clId="{B0AE7FB0-A74C-4911-8DA4-C060CDDBC5B4}" dt="2020-11-05T22:15:51.837" v="1999" actId="26606"/>
          <ac:spMkLst>
            <pc:docMk/>
            <pc:sldMk cId="3300532083" sldId="827"/>
            <ac:spMk id="141" creationId="{799709F6-819A-4A9B-B299-52B516DA202B}"/>
          </ac:spMkLst>
        </pc:spChg>
        <pc:grpChg chg="add del">
          <ac:chgData name="Shannon, Brian" userId="ad4b5bc7-5ec2-4c97-8f7c-f134a5f4cd63" providerId="ADAL" clId="{B0AE7FB0-A74C-4911-8DA4-C060CDDBC5B4}" dt="2020-11-05T21:54:25.129" v="1868" actId="26606"/>
          <ac:grpSpMkLst>
            <pc:docMk/>
            <pc:sldMk cId="3300532083" sldId="827"/>
            <ac:grpSpMk id="11" creationId="{B6BADB90-C74B-40D6-86DC-503F65FCE8DC}"/>
          </ac:grpSpMkLst>
        </pc:grpChg>
        <pc:grpChg chg="add del">
          <ac:chgData name="Shannon, Brian" userId="ad4b5bc7-5ec2-4c97-8f7c-f134a5f4cd63" providerId="ADAL" clId="{B0AE7FB0-A74C-4911-8DA4-C060CDDBC5B4}" dt="2020-11-05T21:59:38.442" v="1891" actId="26606"/>
          <ac:grpSpMkLst>
            <pc:docMk/>
            <pc:sldMk cId="3300532083" sldId="827"/>
            <ac:grpSpMk id="73" creationId="{B6BADB90-C74B-40D6-86DC-503F65FCE8DC}"/>
          </ac:grpSpMkLst>
        </pc:grpChg>
        <pc:grpChg chg="add del">
          <ac:chgData name="Shannon, Brian" userId="ad4b5bc7-5ec2-4c97-8f7c-f134a5f4cd63" providerId="ADAL" clId="{B0AE7FB0-A74C-4911-8DA4-C060CDDBC5B4}" dt="2020-11-05T22:02:10.750" v="1905" actId="26606"/>
          <ac:grpSpMkLst>
            <pc:docMk/>
            <pc:sldMk cId="3300532083" sldId="827"/>
            <ac:grpSpMk id="100" creationId="{6C313485-7BF2-43EA-9239-5BAA3034392D}"/>
          </ac:grpSpMkLst>
        </pc:grpChg>
        <pc:grpChg chg="add">
          <ac:chgData name="Shannon, Brian" userId="ad4b5bc7-5ec2-4c97-8f7c-f134a5f4cd63" providerId="ADAL" clId="{B0AE7FB0-A74C-4911-8DA4-C060CDDBC5B4}" dt="2020-11-05T22:15:51.837" v="1999" actId="26606"/>
          <ac:grpSpMkLst>
            <pc:docMk/>
            <pc:sldMk cId="3300532083" sldId="827"/>
            <ac:grpSpMk id="143" creationId="{DE956BBB-7B91-4BF1-8CC5-4F1F5C3E0947}"/>
          </ac:grpSpMkLst>
        </pc:grpChg>
        <pc:picChg chg="del mod">
          <ac:chgData name="Shannon, Brian" userId="ad4b5bc7-5ec2-4c97-8f7c-f134a5f4cd63" providerId="ADAL" clId="{B0AE7FB0-A74C-4911-8DA4-C060CDDBC5B4}" dt="2020-11-05T21:52:48.937" v="1865" actId="478"/>
          <ac:picMkLst>
            <pc:docMk/>
            <pc:sldMk cId="3300532083" sldId="827"/>
            <ac:picMk id="4" creationId="{00000000-0000-0000-0000-000000000000}"/>
          </ac:picMkLst>
        </pc:picChg>
        <pc:picChg chg="add del mod">
          <ac:chgData name="Shannon, Brian" userId="ad4b5bc7-5ec2-4c97-8f7c-f134a5f4cd63" providerId="ADAL" clId="{B0AE7FB0-A74C-4911-8DA4-C060CDDBC5B4}" dt="2020-11-05T21:55:55.289" v="1872" actId="478"/>
          <ac:picMkLst>
            <pc:docMk/>
            <pc:sldMk cId="3300532083" sldId="827"/>
            <ac:picMk id="6" creationId="{C4590380-452B-4499-A4A1-29A77118596D}"/>
          </ac:picMkLst>
        </pc:picChg>
        <pc:picChg chg="add del mod">
          <ac:chgData name="Shannon, Brian" userId="ad4b5bc7-5ec2-4c97-8f7c-f134a5f4cd63" providerId="ADAL" clId="{B0AE7FB0-A74C-4911-8DA4-C060CDDBC5B4}" dt="2020-11-05T21:57:11.195" v="1874" actId="931"/>
          <ac:picMkLst>
            <pc:docMk/>
            <pc:sldMk cId="3300532083" sldId="827"/>
            <ac:picMk id="8" creationId="{56F80B48-2B9C-407D-B7FC-A0BF799316AB}"/>
          </ac:picMkLst>
        </pc:picChg>
        <pc:picChg chg="add del mod">
          <ac:chgData name="Shannon, Brian" userId="ad4b5bc7-5ec2-4c97-8f7c-f134a5f4cd63" providerId="ADAL" clId="{B0AE7FB0-A74C-4911-8DA4-C060CDDBC5B4}" dt="2020-11-05T21:57:42.743" v="1876" actId="931"/>
          <ac:picMkLst>
            <pc:docMk/>
            <pc:sldMk cId="3300532083" sldId="827"/>
            <ac:picMk id="17" creationId="{556949A2-AB94-4CDD-AE40-73FA38CF0C19}"/>
          </ac:picMkLst>
        </pc:picChg>
        <pc:picChg chg="add mod ord">
          <ac:chgData name="Shannon, Brian" userId="ad4b5bc7-5ec2-4c97-8f7c-f134a5f4cd63" providerId="ADAL" clId="{B0AE7FB0-A74C-4911-8DA4-C060CDDBC5B4}" dt="2020-11-05T22:16:45.557" v="2019" actId="1076"/>
          <ac:picMkLst>
            <pc:docMk/>
            <pc:sldMk cId="3300532083" sldId="827"/>
            <ac:picMk id="18" creationId="{D78D160F-E01D-4FB7-8BCA-21163D54C46F}"/>
          </ac:picMkLst>
        </pc:picChg>
        <pc:picChg chg="add mod ord">
          <ac:chgData name="Shannon, Brian" userId="ad4b5bc7-5ec2-4c97-8f7c-f134a5f4cd63" providerId="ADAL" clId="{B0AE7FB0-A74C-4911-8DA4-C060CDDBC5B4}" dt="2020-11-05T22:16:39.093" v="2017" actId="14100"/>
          <ac:picMkLst>
            <pc:docMk/>
            <pc:sldMk cId="3300532083" sldId="827"/>
            <ac:picMk id="19" creationId="{EEFF915D-3FE1-4BD0-9AA4-38CC07D208B1}"/>
          </ac:picMkLst>
        </pc:picChg>
        <pc:picChg chg="add del mod">
          <ac:chgData name="Shannon, Brian" userId="ad4b5bc7-5ec2-4c97-8f7c-f134a5f4cd63" providerId="ADAL" clId="{B0AE7FB0-A74C-4911-8DA4-C060CDDBC5B4}" dt="2020-11-05T21:58:16.887" v="1878" actId="478"/>
          <ac:picMkLst>
            <pc:docMk/>
            <pc:sldMk cId="3300532083" sldId="827"/>
            <ac:picMk id="4098" creationId="{17249A1C-B7A3-45B0-98E0-6AFA15213AFD}"/>
          </ac:picMkLst>
        </pc:picChg>
        <pc:picChg chg="add del mod">
          <ac:chgData name="Shannon, Brian" userId="ad4b5bc7-5ec2-4c97-8f7c-f134a5f4cd63" providerId="ADAL" clId="{B0AE7FB0-A74C-4911-8DA4-C060CDDBC5B4}" dt="2020-11-05T21:59:28.412" v="1889" actId="21"/>
          <ac:picMkLst>
            <pc:docMk/>
            <pc:sldMk cId="3300532083" sldId="827"/>
            <ac:picMk id="4100" creationId="{C23FDA19-C727-4E01-984B-55C3BD11F1EB}"/>
          </ac:picMkLst>
        </pc:picChg>
        <pc:picChg chg="add del mod">
          <ac:chgData name="Shannon, Brian" userId="ad4b5bc7-5ec2-4c97-8f7c-f134a5f4cd63" providerId="ADAL" clId="{B0AE7FB0-A74C-4911-8DA4-C060CDDBC5B4}" dt="2020-11-05T21:59:28.412" v="1889" actId="21"/>
          <ac:picMkLst>
            <pc:docMk/>
            <pc:sldMk cId="3300532083" sldId="827"/>
            <ac:picMk id="4102" creationId="{898E6D22-1B13-4DCA-8717-8B9B9EF755AD}"/>
          </ac:picMkLst>
        </pc:picChg>
        <pc:picChg chg="add mod">
          <ac:chgData name="Shannon, Brian" userId="ad4b5bc7-5ec2-4c97-8f7c-f134a5f4cd63" providerId="ADAL" clId="{B0AE7FB0-A74C-4911-8DA4-C060CDDBC5B4}" dt="2020-11-05T22:16:46.822" v="2020" actId="1076"/>
          <ac:picMkLst>
            <pc:docMk/>
            <pc:sldMk cId="3300532083" sldId="827"/>
            <ac:picMk id="4104" creationId="{B9462ABE-7FE9-42DD-844D-96D0F1D85206}"/>
          </ac:picMkLst>
        </pc:picChg>
        <pc:cxnChg chg="add del">
          <ac:chgData name="Shannon, Brian" userId="ad4b5bc7-5ec2-4c97-8f7c-f134a5f4cd63" providerId="ADAL" clId="{B0AE7FB0-A74C-4911-8DA4-C060CDDBC5B4}" dt="2020-11-05T22:02:10.750" v="1905" actId="26606"/>
          <ac:cxnSpMkLst>
            <pc:docMk/>
            <pc:sldMk cId="3300532083" sldId="827"/>
            <ac:cxnSpMk id="107" creationId="{14F95C68-AB6E-4C79-8764-E43667ACD6E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BB17-2CA9-40A7-8723-F81CA0A4105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87F0-2383-4CF5-9084-C001F4BF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46B - 45 pages in new bench book; 85 pages in my new edition;</a:t>
            </a:r>
            <a:r>
              <a:rPr lang="en-US" baseline="0" dirty="0"/>
              <a:t> see Chris Lopez charts on the last 3 pages of the BB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0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46B - 45 pages in new bench book; 85 pages in my new edition;</a:t>
            </a:r>
            <a:r>
              <a:rPr lang="en-US" baseline="0" dirty="0"/>
              <a:t> see Chris Lopez charts on the last 3 pages of the BB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pp.</a:t>
            </a:r>
            <a:r>
              <a:rPr lang="en-US" baseline="0" dirty="0"/>
              <a:t> 133-138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12 are listed in BB on p. 134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pp. 144-146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9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 p.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987F0-2383-4CF5-9084-C001F4BF19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7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A38F-12BA-4416-85E6-D7FC88382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0FB61-5572-47F8-AA84-6A38AB07B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DB14A-CE8C-4FCD-95E0-8C7014EF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4B02-83FF-4BB8-BC6C-0CAD782E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A8B08-D114-49F9-BA55-66B4559B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2555-DF4E-44B9-AE93-18AD50C0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FEBDE-DC1C-40BF-9A41-9EAA8754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EE1D4-4410-4E00-9B92-C9FE2DD6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228E-7719-4978-9DEC-88602031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C7C0-09FC-484A-A0C6-4AC29DAE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A99B8-18F0-4CB9-A241-34AAC252C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E8A30-3212-4A13-9D8E-6545AB44B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67BAF-A8D5-44EC-8EBE-41E1E1F5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86A7-AA87-4940-B2A2-832DB48B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DA5E-2FC1-4B9F-A62F-E558BED0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3CF8-59FB-40AC-84BB-B34C0BE1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988E-33E0-49B3-A0AD-8A322A9E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A602-195A-4FCF-BF7D-AAD9073B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DB74A-AEBC-4722-996F-56007284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0E6E-4812-4F03-A4FF-32A5B6D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015F-C87B-44E4-BB0A-0460FDD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28C2-E205-42E2-8D95-9A7A3668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4BB9-E82B-4D62-B532-91E05E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1CB7-99F0-4177-A1F4-A7EF26D1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BC606-ABEB-4D4E-A426-D26CD7B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706A-BC40-45CF-A25A-0F350C70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CCF2-FD6C-49AB-AFB3-84EC51401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FFD9B-39A0-40DF-98DC-E443BE19D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96D8F-D92B-43E1-ABA8-9A9F20DE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694A8-AFBF-4838-BF0E-B0EB3E3B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0D36D-3451-4307-AE59-00A3C5BD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F509-7767-45F3-A33C-15ECDF55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38423-A978-4024-AA1F-100BEFA2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80709-5622-4E4F-BBEB-E3C0BC56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939CF-C8CD-4CFD-9DA5-2E197C70F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A1C69-4D84-4C38-9577-3B84AD2E1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7D2F5-B2EA-4973-8570-19EA68AA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E8178-9D00-46E2-ACB6-C6FE44CA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536F2-2AEA-4B48-A6F9-AE1EFC88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0FCF-788D-408D-B657-5AF90C0F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57107-3BD4-45BA-A21C-6620F862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FBCF8-0B92-44BF-9BEC-E8460F1B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A3132-76EF-4EA0-8ABB-0F8575F8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83115-EAA7-42DA-A770-A7EBC7CF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450A8-707A-4BF5-9C8E-E572BC72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3FA68-ADF5-4742-8A6F-AFA6FF49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ACA2-74C4-48DC-A042-401895DF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87C0-A8A3-49B2-A23C-7A938AFC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93606-294E-4CB1-97C2-4449B2923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0B344-4A7E-4887-998A-77509DFE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474BE-505A-4789-900A-1731BDA2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2F1C-0914-41F8-9A85-F9AD46CC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3338-632E-4BAA-8CD6-84D08CF1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45E21-EF94-48AE-B66E-7891D4A5B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EDF5A-BB2C-4081-B4CE-8437A51FE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56FAA-AB3B-46BD-9229-95F0DA4C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8AFB7-BA69-4A2D-BFC5-4037CB52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425DF-712B-4257-A17E-C32551EF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8F2EC-93BE-49E1-8565-064E27C4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E4683-768D-49F1-9EE1-053125AE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A8279-0991-4B92-A88C-C584CB10E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ACC9-9B25-41FE-8973-7C9175AF718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6D2B-766E-4419-8903-1ACDEA720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046B3-445C-4016-82A1-BACD82699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CB25-EDE5-409E-83E0-53B3DE49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82C6-B057-4E08-A49E-80E0F0B2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892" y="548519"/>
            <a:ext cx="12311524" cy="3193575"/>
          </a:xfrm>
        </p:spPr>
        <p:txBody>
          <a:bodyPr>
            <a:normAutofit/>
          </a:bodyPr>
          <a:lstStyle/>
          <a:p>
            <a:pPr marL="1080135" lvl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  <a:ea typeface="Garamond" panose="02020404030301010803" pitchFamily="18" charset="0"/>
                <a:cs typeface="Open Sans"/>
              </a:rPr>
              <a:t>Significant Recent Texas Mental Health Legislation &amp; Proposals for 2021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6A2D9-1372-4495-BEA1-ECFDC1D4788A}"/>
              </a:ext>
            </a:extLst>
          </p:cNvPr>
          <p:cNvSpPr/>
          <p:nvPr/>
        </p:nvSpPr>
        <p:spPr>
          <a:xfrm>
            <a:off x="-441053" y="2436421"/>
            <a:ext cx="1167595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135" marR="0" lvl="0" indent="0" algn="l" defTabSz="914400" rtl="0" eaLnBrk="1" fontAlgn="auto" latinLnBrk="0" hangingPunct="1">
              <a:lnSpc>
                <a:spcPts val="3265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anose="02030602050306030303" pitchFamily="18" charset="0"/>
              <a:ea typeface="Garamond" panose="02020404030301010803" pitchFamily="18" charset="0"/>
              <a:cs typeface="Open Sans"/>
            </a:endParaRPr>
          </a:p>
          <a:p>
            <a:pPr marL="1080135" marR="0" lvl="0" indent="0" algn="ctr" defTabSz="914400" rtl="0" eaLnBrk="1" fontAlgn="auto" latinLnBrk="0" hangingPunct="1">
              <a:lnSpc>
                <a:spcPts val="3265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Garamond" panose="02020404030301010803" pitchFamily="18" charset="0"/>
                <a:cs typeface="Open Sans"/>
              </a:rPr>
              <a:t>November 20,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7719" y="6037699"/>
            <a:ext cx="286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tantia" panose="02030602050306030303" pitchFamily="18" charset="0"/>
              </a:rPr>
              <a:t>Prof. Brian Shannon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9" y="4991459"/>
            <a:ext cx="4560974" cy="12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2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4C1E-0DC8-437C-8404-9620210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44" y="227976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Constantia" panose="02030602050306030303" pitchFamily="18" charset="0"/>
              </a:rPr>
              <a:t>Other Key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C9E2-D7EE-438B-8FA2-4F32859B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83" y="2506662"/>
            <a:ext cx="74223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● Maximum security placement?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● More Mental Health Courts?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● Clarification of Civil Commitment provisions in the H&amp;S Code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00" y="1906291"/>
            <a:ext cx="4049263" cy="28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4C1E-0DC8-437C-8404-9620210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7" y="-133423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Constantia" panose="02030602050306030303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C9E2-D7EE-438B-8FA2-4F32859B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36" y="946124"/>
            <a:ext cx="69372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● The Bench Book –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texasjcmh.gov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● Shannon Guide (6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r>
              <a:rPr lang="en-US" sz="3200" dirty="0">
                <a:solidFill>
                  <a:srgbClr val="0070C0"/>
                </a:solidFill>
              </a:rPr>
              <a:t>) –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namitexas.org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/>
          <a:stretch/>
        </p:blipFill>
        <p:spPr>
          <a:xfrm>
            <a:off x="7138434" y="660834"/>
            <a:ext cx="4509946" cy="5681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2655" r="4996" b="8475"/>
          <a:stretch/>
        </p:blipFill>
        <p:spPr>
          <a:xfrm>
            <a:off x="1571485" y="2094311"/>
            <a:ext cx="4354202" cy="47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639192" y="585216"/>
            <a:ext cx="10928412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Texas Judicial Mental Health Commission – 2021 Proposals</a:t>
            </a:r>
            <a:endParaRPr lang="en-US" b="1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Judicial Commission on Mental Health">
            <a:extLst>
              <a:ext uri="{FF2B5EF4-FFF2-40B4-BE49-F238E27FC236}">
                <a16:creationId xmlns:a16="http://schemas.microsoft.com/office/drawing/2014/main" id="{FCC54091-700D-4867-B8A6-5A0E2DE1E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-1" b="5900"/>
          <a:stretch/>
        </p:blipFill>
        <p:spPr bwMode="auto">
          <a:xfrm>
            <a:off x="1411356" y="3226302"/>
            <a:ext cx="3929704" cy="23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278" y="2516777"/>
            <a:ext cx="5082474" cy="3660185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Criminal Justice</a:t>
            </a:r>
          </a:p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S.B. 362 Emergency Detention</a:t>
            </a:r>
          </a:p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https://www.txcourts.gov/media/1449778/criminal-justice-committee-2020_0923_final.pdf</a:t>
            </a:r>
          </a:p>
        </p:txBody>
      </p:sp>
      <p:sp>
        <p:nvSpPr>
          <p:cNvPr id="4" name="AutoShape 2" descr="Image result for senator zaffirini tex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9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484C1E-0DC8-437C-8404-9620210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  <a:t>Legislative Research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C9E2-D7EE-438B-8FA2-4F32859B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55" y="2659126"/>
            <a:ext cx="5214435" cy="3854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Diversion: 16.22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Diversion: Oath &amp; Promise to Appear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Psychiatric Stabilization at a Jail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Aligning Expert Qualifications for 46B &amp; 46C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When to start counting days?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Good Time Credits re OCR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Clarifications to JBCR – 46B.091</a:t>
            </a:r>
          </a:p>
          <a:p>
            <a:pPr marL="0" indent="0">
              <a:buNone/>
            </a:pPr>
            <a:endParaRPr lang="en-US" sz="2000" b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2" name="Picture 4" descr="Just Answer the Question': Boyce Takes Judicial Experience to Houston  Appellate Boutique | Texas Lawyer">
            <a:extLst>
              <a:ext uri="{FF2B5EF4-FFF2-40B4-BE49-F238E27FC236}">
                <a16:creationId xmlns:a16="http://schemas.microsoft.com/office/drawing/2014/main" id="{612A31BF-0A13-44A9-AC26-C8095CD63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7" b="-1"/>
          <a:stretch/>
        </p:blipFill>
        <p:spPr bwMode="auto">
          <a:xfrm>
            <a:off x="7627115" y="3273287"/>
            <a:ext cx="3061115" cy="22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FA7FB-4D7B-46B5-AE33-20222D10DD2E}"/>
              </a:ext>
            </a:extLst>
          </p:cNvPr>
          <p:cNvSpPr txBox="1"/>
          <p:nvPr/>
        </p:nvSpPr>
        <p:spPr>
          <a:xfrm>
            <a:off x="7772401" y="5647315"/>
            <a:ext cx="272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</a:rPr>
              <a:t>Chair, Justice Bill Boyce</a:t>
            </a:r>
          </a:p>
        </p:txBody>
      </p:sp>
    </p:spTree>
    <p:extLst>
      <p:ext uri="{BB962C8B-B14F-4D97-AF65-F5344CB8AC3E}">
        <p14:creationId xmlns:p14="http://schemas.microsoft.com/office/powerpoint/2010/main" val="674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484C1E-0DC8-437C-8404-9620210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  <a:t>Justice &amp; Municipal Courts</a:t>
            </a:r>
          </a:p>
        </p:txBody>
      </p:sp>
      <p:pic>
        <p:nvPicPr>
          <p:cNvPr id="1026" name="Picture 2" descr="TMCEC by Texas Municipal Courts Education Center">
            <a:extLst>
              <a:ext uri="{FF2B5EF4-FFF2-40B4-BE49-F238E27FC236}">
                <a16:creationId xmlns:a16="http://schemas.microsoft.com/office/drawing/2014/main" id="{481F92C4-6D83-4864-B686-42A7B0E0B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6313" b="-5"/>
          <a:stretch/>
        </p:blipFill>
        <p:spPr bwMode="auto">
          <a:xfrm>
            <a:off x="7520902" y="2658913"/>
            <a:ext cx="3209779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C9E2-D7EE-438B-8FA2-4F32859B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56" y="2812887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Lack of Capacity –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   Class C Misdemeanors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Competence to Plead –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   Class C Misdemeanors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5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484C1E-0DC8-437C-8404-9620210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  <a:t>S.B. 362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C9E2-D7EE-438B-8FA2-4F32859B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Peace Officers and Waiting at a Facility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Electronic Applications for ED warrants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Seizure of Firearms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Blood draws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onstantia" panose="02030602050306030303" pitchFamily="18" charset="0"/>
              </a:rPr>
              <a:t>● Delaying arrest?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 descr="Brent Carr | Texas JCMH">
            <a:extLst>
              <a:ext uri="{FF2B5EF4-FFF2-40B4-BE49-F238E27FC236}">
                <a16:creationId xmlns:a16="http://schemas.microsoft.com/office/drawing/2014/main" id="{C1952C1C-A21E-4F63-8600-598DC7B86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r="14734" b="-1"/>
          <a:stretch/>
        </p:blipFill>
        <p:spPr bwMode="auto">
          <a:xfrm>
            <a:off x="7170238" y="2663300"/>
            <a:ext cx="3686669" cy="27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9300F8-36D1-4469-A35C-01A0043A81B2}"/>
              </a:ext>
            </a:extLst>
          </p:cNvPr>
          <p:cNvSpPr txBox="1"/>
          <p:nvPr/>
        </p:nvSpPr>
        <p:spPr>
          <a:xfrm>
            <a:off x="7726017" y="5515595"/>
            <a:ext cx="268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</a:rPr>
              <a:t>Chair, Judge Brent Carr</a:t>
            </a:r>
          </a:p>
        </p:txBody>
      </p:sp>
    </p:spTree>
    <p:extLst>
      <p:ext uri="{BB962C8B-B14F-4D97-AF65-F5344CB8AC3E}">
        <p14:creationId xmlns:p14="http://schemas.microsoft.com/office/powerpoint/2010/main" val="326174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99709F6-819A-4A9B-B299-52B516DA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E956BBB-7B91-4BF1-8CC5-4F1F5C3E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4" name="Freeform 44">
              <a:extLst>
                <a:ext uri="{FF2B5EF4-FFF2-40B4-BE49-F238E27FC236}">
                  <a16:creationId xmlns:a16="http://schemas.microsoft.com/office/drawing/2014/main" id="{331C4F13-3AB4-4BD8-B1A2-76809863E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5">
              <a:extLst>
                <a:ext uri="{FF2B5EF4-FFF2-40B4-BE49-F238E27FC236}">
                  <a16:creationId xmlns:a16="http://schemas.microsoft.com/office/drawing/2014/main" id="{52D8231F-00FF-4EE0-B405-28CC397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6">
              <a:extLst>
                <a:ext uri="{FF2B5EF4-FFF2-40B4-BE49-F238E27FC236}">
                  <a16:creationId xmlns:a16="http://schemas.microsoft.com/office/drawing/2014/main" id="{C80BB271-C270-4FB5-B9F1-D81F239E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7">
              <a:extLst>
                <a:ext uri="{FF2B5EF4-FFF2-40B4-BE49-F238E27FC236}">
                  <a16:creationId xmlns:a16="http://schemas.microsoft.com/office/drawing/2014/main" id="{1BDA5F0C-5FEC-4DA5-A154-3EC7AA69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342B9BC-62E1-4F01-AE2D-4143126B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484C1E-0DC8-437C-8404-9620210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C9E2-D7EE-438B-8FA2-4F32859B03B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376691" y="5907020"/>
            <a:ext cx="433848" cy="45719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18" name="Picture 4" descr="TTU Law Official Site - Home | Facebook">
            <a:extLst>
              <a:ext uri="{FF2B5EF4-FFF2-40B4-BE49-F238E27FC236}">
                <a16:creationId xmlns:a16="http://schemas.microsoft.com/office/drawing/2014/main" id="{D78D160F-E01D-4FB7-8BCA-21163D54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8879" y="3336313"/>
            <a:ext cx="2064324" cy="20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TU Law Official Site - Home | Facebook">
            <a:extLst>
              <a:ext uri="{FF2B5EF4-FFF2-40B4-BE49-F238E27FC236}">
                <a16:creationId xmlns:a16="http://schemas.microsoft.com/office/drawing/2014/main" id="{B9462ABE-7FE9-42DD-844D-96D0F1D8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0338" y="3018836"/>
            <a:ext cx="4946820" cy="23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exas Tech Law Review Wins the “Outstanding Law Review Article” Award from  the Texas Bar Foundation | The Sidebar">
            <a:extLst>
              <a:ext uri="{FF2B5EF4-FFF2-40B4-BE49-F238E27FC236}">
                <a16:creationId xmlns:a16="http://schemas.microsoft.com/office/drawing/2014/main" id="{EEFF915D-3FE1-4BD0-9AA4-38CC07D2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50" y="3429000"/>
            <a:ext cx="34017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565" y="239955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S.B. 1326 &amp; S.B. 1849 – procedural changes</a:t>
            </a:r>
          </a:p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S.B. 292 &amp; H.B. 13 – matching grants</a:t>
            </a:r>
          </a:p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S.B. 362 </a:t>
            </a:r>
          </a:p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H.B. 601 </a:t>
            </a:r>
          </a:p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S.B. 562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042954" y="501228"/>
            <a:ext cx="10515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Key Statutory Enactments – </a:t>
            </a:r>
            <a:br>
              <a:rPr lang="en-US" sz="48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2017 &amp; 2019</a:t>
            </a:r>
            <a:endParaRPr lang="en-US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AutoShape 2" descr="Image result for senator zaffirini tex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657" y="3707332"/>
            <a:ext cx="3449674" cy="25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B7E6-A14A-4C70-A2F4-7FC05506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79" y="673554"/>
            <a:ext cx="725570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Emphasis on Early Screening and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FEAC-EABC-4E23-BC1E-01E4E0E7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Article 16.22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Article 16.23</a:t>
            </a:r>
          </a:p>
          <a:p>
            <a:r>
              <a:rPr lang="en-US" sz="3200" b="1" dirty="0" err="1">
                <a:solidFill>
                  <a:srgbClr val="0070C0"/>
                </a:solidFill>
              </a:rPr>
              <a:t>Magistration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AA573FE-980D-41EB-9F38-A881E1A7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7" y="336204"/>
            <a:ext cx="4779776" cy="61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Article 16.22: </a:t>
            </a:r>
            <a:r>
              <a:rPr lang="en-US" sz="400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Early Identification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>
                <a:cs typeface="Arial" panose="020B0604020202020204" pitchFamily="34" charset="0"/>
              </a:rPr>
              <a:t>Shorter time frames</a:t>
            </a:r>
          </a:p>
          <a:p>
            <a:pPr eaLnBrk="1" hangingPunct="1">
              <a:defRPr/>
            </a:pPr>
            <a:r>
              <a:rPr lang="en-US" sz="2400" b="1">
                <a:cs typeface="Arial" panose="020B0604020202020204" pitchFamily="34" charset="0"/>
              </a:rPr>
              <a:t>12/72/96 (or 30)</a:t>
            </a:r>
          </a:p>
        </p:txBody>
      </p:sp>
      <p:pic>
        <p:nvPicPr>
          <p:cNvPr id="1028" name="Picture 4" descr="November 2020 calendar | blank printable monthly calendars">
            <a:extLst>
              <a:ext uri="{FF2B5EF4-FFF2-40B4-BE49-F238E27FC236}">
                <a16:creationId xmlns:a16="http://schemas.microsoft.com/office/drawing/2014/main" id="{6A25D163-BF2A-443F-85C8-489D20FB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0917" y="589234"/>
            <a:ext cx="3811373" cy="27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red and Wireless Synchronized Clocks">
            <a:extLst>
              <a:ext uri="{FF2B5EF4-FFF2-40B4-BE49-F238E27FC236}">
                <a16:creationId xmlns:a16="http://schemas.microsoft.com/office/drawing/2014/main" id="{F6DEE9D9-1172-4010-A754-1BF5EE0F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932" y="3511296"/>
            <a:ext cx="2921906" cy="27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393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B7E6-A14A-4C70-A2F4-7FC05506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794" y="102478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16.22 Reports: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FEAC-EABC-4E23-BC1E-01E4E0E7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21819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17.032 Personal Bonds with Treatment Conditions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16.22(c)(5) – Diversion Roadmap for Transfer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Does the offense “involve an act, attempt, or threat of serious bodily injury to another person”?</a:t>
            </a:r>
          </a:p>
        </p:txBody>
      </p:sp>
      <p:pic>
        <p:nvPicPr>
          <p:cNvPr id="5" name="Picture 2" descr="Traditional Judge's Gavel and Block - Handmade in England from Solid Oak">
            <a:extLst>
              <a:ext uri="{FF2B5EF4-FFF2-40B4-BE49-F238E27FC236}">
                <a16:creationId xmlns:a16="http://schemas.microsoft.com/office/drawing/2014/main" id="{F71EEC22-EECC-4AA3-83BD-9E0DBB42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4281911"/>
            <a:ext cx="4141830" cy="23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EFFFF"/>
                </a:solidFill>
                <a:latin typeface="Constantia" panose="02030602050306030303" pitchFamily="18" charset="0"/>
              </a:rPr>
              <a:t>Funding for State Hospitals and Matching Grant Programs</a:t>
            </a:r>
            <a:endParaRPr lang="en-US" sz="31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</a:rPr>
              <a:t>Inpatient Construction</a:t>
            </a:r>
          </a:p>
          <a:p>
            <a:r>
              <a:rPr lang="en-US" b="1" dirty="0">
                <a:solidFill>
                  <a:schemeClr val="accent1"/>
                </a:solidFill>
                <a:latin typeface="Constantia" panose="02030602050306030303" pitchFamily="18" charset="0"/>
              </a:rPr>
              <a:t>Funds for additional programs</a:t>
            </a:r>
          </a:p>
        </p:txBody>
      </p:sp>
      <p:pic>
        <p:nvPicPr>
          <p:cNvPr id="2052" name="Picture 4" descr="Changes to the State Hospital System | Texas Health and Human Services">
            <a:extLst>
              <a:ext uri="{FF2B5EF4-FFF2-40B4-BE49-F238E27FC236}">
                <a16:creationId xmlns:a16="http://schemas.microsoft.com/office/drawing/2014/main" id="{23779FF7-9AB5-409E-A677-AF81B510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706" y="1046835"/>
            <a:ext cx="3343407" cy="18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ustin State Hospital Brain Health Campus Master Plan - Page">
            <a:extLst>
              <a:ext uri="{FF2B5EF4-FFF2-40B4-BE49-F238E27FC236}">
                <a16:creationId xmlns:a16="http://schemas.microsoft.com/office/drawing/2014/main" id="{DB8F688B-5F36-42B3-8088-ECD9B9EF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706" y="3934036"/>
            <a:ext cx="3340358" cy="19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1F757D4-DA7F-4A6A-B4F6-91B18944D499}" type="slidenum">
              <a:rPr lang="en-US" sz="1000"/>
              <a:pPr>
                <a:spcAft>
                  <a:spcPts val="600"/>
                </a:spcAft>
              </a:pPr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9120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3EB7E6-A14A-4C70-A2F4-7FC05506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  <a:t>Competency Restoration:</a:t>
            </a:r>
            <a:b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en-US" sz="4000" b="1">
                <a:solidFill>
                  <a:srgbClr val="FFFFFF"/>
                </a:solidFill>
                <a:latin typeface="Constantia" panose="02030602050306030303" pitchFamily="18" charset="0"/>
              </a:rPr>
              <a:t>	Initial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FEAC-EABC-4E23-BC1E-01E4E0E7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  <a:latin typeface="Constantia" panose="02030602050306030303" pitchFamily="18" charset="0"/>
              </a:rPr>
              <a:t>Chapter 46B now includes possibilities for inpatient, outpatient, and jail-based competency restoration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Constantia" panose="02030602050306030303" pitchFamily="18" charset="0"/>
              </a:rPr>
              <a:t>Practical challenges to outpatient and jail-based services 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Constantia" panose="02030602050306030303" pitchFamily="18" charset="0"/>
              </a:rPr>
              <a:t>Created the framework for the future!</a:t>
            </a:r>
          </a:p>
          <a:p>
            <a:endParaRPr lang="en-US" sz="2200" b="1" dirty="0">
              <a:latin typeface="Constantia" panose="02030602050306030303" pitchFamily="18" charset="0"/>
            </a:endParaRPr>
          </a:p>
        </p:txBody>
      </p:sp>
      <p:pic>
        <p:nvPicPr>
          <p:cNvPr id="5" name="Picture 2" descr="Image result for lubbock county jail">
            <a:extLst>
              <a:ext uri="{FF2B5EF4-FFF2-40B4-BE49-F238E27FC236}">
                <a16:creationId xmlns:a16="http://schemas.microsoft.com/office/drawing/2014/main" id="{F0F5660E-D821-4C56-A29E-E3A681718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" b="-3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1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B7E6-A14A-4C70-A2F4-7FC05506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Competency Restoration -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FEAC-EABC-4E23-BC1E-01E4E0E7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10" y="1610895"/>
            <a:ext cx="608839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Outpatient Competency Restoration – 13 OCR Programs in Texas (at present)</a:t>
            </a:r>
          </a:p>
          <a:p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Jail-Based Competency Restoration – 5 JBCR programs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Continuing pressing need given waitlists.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BDDB7C-D8C1-4AF5-A997-4D0A9D907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9291" r="46280" b="12125"/>
          <a:stretch/>
        </p:blipFill>
        <p:spPr>
          <a:xfrm rot="5400000">
            <a:off x="7447787" y="1723470"/>
            <a:ext cx="3751470" cy="43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B7E6-A14A-4C70-A2F4-7FC05506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Competency Restoration:</a:t>
            </a:r>
            <a:b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Constantia" panose="02030602050306030303" pitchFamily="18" charset="0"/>
              </a:rPr>
              <a:t>	Return to the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FEAC-EABC-4E23-BC1E-01E4E0E7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2161583"/>
            <a:ext cx="107855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Prompt action is needed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Avoid decompensation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Per Article 32A.01, the trial of a criminal action against a defendant who has been determined to be restored to competency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 given preference over other matters</a:t>
            </a:r>
            <a:r>
              <a:rPr lang="en-US" sz="3200" dirty="0">
                <a:solidFill>
                  <a:srgbClr val="0070C0"/>
                </a:solidFill>
              </a:rPr>
              <a:t> before the court, whether civil or criminal (except for criminal cases in which the alleged victim is under the age of 14).</a:t>
            </a:r>
          </a:p>
        </p:txBody>
      </p:sp>
    </p:spTree>
    <p:extLst>
      <p:ext uri="{BB962C8B-B14F-4D97-AF65-F5344CB8AC3E}">
        <p14:creationId xmlns:p14="http://schemas.microsoft.com/office/powerpoint/2010/main" val="339468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1E5A3950BED4D86979220FBF2C6C1" ma:contentTypeVersion="13" ma:contentTypeDescription="Create a new document." ma:contentTypeScope="" ma:versionID="ec95de4e3f64d6fab8ef0cebb42b04d4">
  <xsd:schema xmlns:xsd="http://www.w3.org/2001/XMLSchema" xmlns:xs="http://www.w3.org/2001/XMLSchema" xmlns:p="http://schemas.microsoft.com/office/2006/metadata/properties" xmlns:ns3="1aa11c40-c652-4cc0-929d-dbaab7c6529e" xmlns:ns4="b2091a63-3d35-4bad-abf5-be3bfc303c85" targetNamespace="http://schemas.microsoft.com/office/2006/metadata/properties" ma:root="true" ma:fieldsID="666447f5ded80be7c5f826d719428b44" ns3:_="" ns4:_="">
    <xsd:import namespace="1aa11c40-c652-4cc0-929d-dbaab7c6529e"/>
    <xsd:import namespace="b2091a63-3d35-4bad-abf5-be3bfc303c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11c40-c652-4cc0-929d-dbaab7c652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91a63-3d35-4bad-abf5-be3bfc303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F79AF-BAAE-4B41-91C1-4BB1E63BA7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17EE40-B198-4990-B74C-DBDEFC279CBF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312D32-50B2-4265-8402-3B85A3F518F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aa11c40-c652-4cc0-929d-dbaab7c6529e"/>
    <ds:schemaRef ds:uri="b2091a63-3d35-4bad-abf5-be3bfc303c8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590</Words>
  <Application>Microsoft Office PowerPoint</Application>
  <PresentationFormat>Widescreen</PresentationFormat>
  <Paragraphs>99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Garamond</vt:lpstr>
      <vt:lpstr>Office Theme</vt:lpstr>
      <vt:lpstr>Significant Recent Texas Mental Health Legislation &amp; Proposals for 2021 </vt:lpstr>
      <vt:lpstr>Key Statutory Enactments –  2017 &amp; 2019</vt:lpstr>
      <vt:lpstr>Emphasis on Early Screening and Diversion</vt:lpstr>
      <vt:lpstr>Article 16.22: Early Identification</vt:lpstr>
      <vt:lpstr>16.22 Reports: Opportunities</vt:lpstr>
      <vt:lpstr>Funding for State Hospitals and Matching Grant Programs</vt:lpstr>
      <vt:lpstr>Competency Restoration:  Initial Restoration</vt:lpstr>
      <vt:lpstr>Competency Restoration - Alternatives</vt:lpstr>
      <vt:lpstr>Competency Restoration:  Return to the Court</vt:lpstr>
      <vt:lpstr>Other Key Reforms</vt:lpstr>
      <vt:lpstr>Resources</vt:lpstr>
      <vt:lpstr>Texas Judicial Mental Health Commission – 2021 Proposals</vt:lpstr>
      <vt:lpstr>Legislative Research Task Force</vt:lpstr>
      <vt:lpstr>Justice &amp; Municipal Courts</vt:lpstr>
      <vt:lpstr>S.B. 362 Task Force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Recent Texas Mental Health Legislation &amp; Proposals for 2021 </dc:title>
  <dc:creator>Shannon, Brian</dc:creator>
  <cp:lastModifiedBy>Shannon, Brian</cp:lastModifiedBy>
  <cp:revision>1</cp:revision>
  <dcterms:created xsi:type="dcterms:W3CDTF">2020-11-05T22:15:51Z</dcterms:created>
  <dcterms:modified xsi:type="dcterms:W3CDTF">2020-11-05T22:16:57Z</dcterms:modified>
</cp:coreProperties>
</file>